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1063" r:id="rId3"/>
    <p:sldId id="1062" r:id="rId4"/>
    <p:sldId id="1071" r:id="rId5"/>
    <p:sldId id="571" r:id="rId6"/>
    <p:sldId id="258" r:id="rId7"/>
    <p:sldId id="263" r:id="rId8"/>
    <p:sldId id="1070" r:id="rId9"/>
    <p:sldId id="275" r:id="rId10"/>
    <p:sldId id="276" r:id="rId11"/>
    <p:sldId id="1033" r:id="rId12"/>
    <p:sldId id="1066" r:id="rId13"/>
    <p:sldId id="1067" r:id="rId14"/>
    <p:sldId id="1047" r:id="rId15"/>
    <p:sldId id="1065" r:id="rId16"/>
    <p:sldId id="1053" r:id="rId17"/>
    <p:sldId id="1056" r:id="rId18"/>
    <p:sldId id="1068" r:id="rId19"/>
    <p:sldId id="1069" r:id="rId20"/>
    <p:sldId id="273" r:id="rId21"/>
    <p:sldId id="267" r:id="rId22"/>
    <p:sldId id="257" r:id="rId23"/>
    <p:sldId id="256" r:id="rId24"/>
    <p:sldId id="1039" r:id="rId25"/>
    <p:sldId id="1050" r:id="rId26"/>
    <p:sldId id="1040" r:id="rId27"/>
    <p:sldId id="1042" r:id="rId28"/>
    <p:sldId id="1043" r:id="rId29"/>
    <p:sldId id="1046" r:id="rId30"/>
    <p:sldId id="1074" r:id="rId31"/>
    <p:sldId id="1072" r:id="rId32"/>
    <p:sldId id="1073" r:id="rId33"/>
    <p:sldId id="1076" r:id="rId34"/>
    <p:sldId id="1075" r:id="rId35"/>
    <p:sldId id="1060" r:id="rId36"/>
    <p:sldId id="1017" r:id="rId37"/>
    <p:sldId id="1078" r:id="rId38"/>
    <p:sldId id="1018" r:id="rId39"/>
    <p:sldId id="104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02" autoAdjust="0"/>
    <p:restoredTop sz="94660"/>
  </p:normalViewPr>
  <p:slideViewPr>
    <p:cSldViewPr snapToGrid="0">
      <p:cViewPr varScale="1">
        <p:scale>
          <a:sx n="79" d="100"/>
          <a:sy n="79" d="100"/>
        </p:scale>
        <p:origin x="72" y="522"/>
      </p:cViewPr>
      <p:guideLst/>
    </p:cSldViewPr>
  </p:slideViewPr>
  <p:notesTextViewPr>
    <p:cViewPr>
      <p:scale>
        <a:sx n="1" d="1"/>
        <a:sy n="1" d="1"/>
      </p:scale>
      <p:origin x="0" y="0"/>
    </p:cViewPr>
  </p:notesTextViewPr>
  <p:sorterViewPr>
    <p:cViewPr varScale="1">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915864683581218E-2"/>
          <c:y val="7.0489178496926111E-2"/>
          <c:w val="0.65340958507597968"/>
          <c:h val="0.8365830829200317"/>
        </c:manualLayout>
      </c:layout>
      <c:lineChart>
        <c:grouping val="standard"/>
        <c:varyColors val="0"/>
        <c:ser>
          <c:idx val="5"/>
          <c:order val="0"/>
          <c:tx>
            <c:strRef>
              <c:f>Sheet1!$B$1</c:f>
              <c:strCache>
                <c:ptCount val="1"/>
                <c:pt idx="0">
                  <c:v>petroleum and other liquids</c:v>
                </c:pt>
              </c:strCache>
            </c:strRef>
          </c:tx>
          <c:spPr>
            <a:ln w="22225" cap="rnd">
              <a:solidFill>
                <a:srgbClr val="BD732A"/>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Sheet1!$B$2:$B$62</c:f>
              <c:numCache>
                <c:formatCode>General</c:formatCode>
                <c:ptCount val="61"/>
                <c:pt idx="0">
                  <c:v>33.499918468563898</c:v>
                </c:pt>
                <c:pt idx="1">
                  <c:v>32.789101115791205</c:v>
                </c:pt>
                <c:pt idx="2">
                  <c:v>33.467661307903903</c:v>
                </c:pt>
                <c:pt idx="3">
                  <c:v>33.587586510882105</c:v>
                </c:pt>
                <c:pt idx="4">
                  <c:v>34.453419905799102</c:v>
                </c:pt>
                <c:pt idx="5">
                  <c:v>34.3411168713668</c:v>
                </c:pt>
                <c:pt idx="6">
                  <c:v>35.588926776000704</c:v>
                </c:pt>
                <c:pt idx="7">
                  <c:v>36.065114947000396</c:v>
                </c:pt>
                <c:pt idx="8">
                  <c:v>36.719796428999203</c:v>
                </c:pt>
                <c:pt idx="9">
                  <c:v>37.7321349770002</c:v>
                </c:pt>
                <c:pt idx="10">
                  <c:v>38.151573787000402</c:v>
                </c:pt>
                <c:pt idx="11">
                  <c:v>38.083672512999293</c:v>
                </c:pt>
                <c:pt idx="12">
                  <c:v>38.117422215000687</c:v>
                </c:pt>
                <c:pt idx="13">
                  <c:v>38.707001206356701</c:v>
                </c:pt>
                <c:pt idx="14">
                  <c:v>40.139253041000401</c:v>
                </c:pt>
                <c:pt idx="15">
                  <c:v>40.216568409684101</c:v>
                </c:pt>
                <c:pt idx="16">
                  <c:v>39.730512160355396</c:v>
                </c:pt>
                <c:pt idx="17">
                  <c:v>39.367615182731598</c:v>
                </c:pt>
                <c:pt idx="18">
                  <c:v>36.769382784779602</c:v>
                </c:pt>
                <c:pt idx="19">
                  <c:v>34.77914954019051</c:v>
                </c:pt>
                <c:pt idx="20">
                  <c:v>35.320510571481094</c:v>
                </c:pt>
                <c:pt idx="21">
                  <c:v>34.639174395802343</c:v>
                </c:pt>
                <c:pt idx="22">
                  <c:v>33.833083029178212</c:v>
                </c:pt>
                <c:pt idx="23">
                  <c:v>34.397924927896554</c:v>
                </c:pt>
                <c:pt idx="24">
                  <c:v>34.657827090502416</c:v>
                </c:pt>
                <c:pt idx="25">
                  <c:v>35.368127077792273</c:v>
                </c:pt>
                <c:pt idx="26">
                  <c:v>35.711902920572022</c:v>
                </c:pt>
                <c:pt idx="27">
                  <c:v>36.043156157602205</c:v>
                </c:pt>
                <c:pt idx="28">
                  <c:v>36.891819765538614</c:v>
                </c:pt>
                <c:pt idx="29">
                  <c:v>36.866380945865629</c:v>
                </c:pt>
                <c:pt idx="30">
                  <c:v>32.331150408274013</c:v>
                </c:pt>
                <c:pt idx="31">
                  <c:v>36.044361000000002</c:v>
                </c:pt>
                <c:pt idx="32">
                  <c:v>37.224971999999994</c:v>
                </c:pt>
                <c:pt idx="33">
                  <c:v>37.818272</c:v>
                </c:pt>
                <c:pt idx="34">
                  <c:v>37.821903000000006</c:v>
                </c:pt>
                <c:pt idx="35">
                  <c:v>37.948394999999998</c:v>
                </c:pt>
                <c:pt idx="36">
                  <c:v>38.010570999999999</c:v>
                </c:pt>
                <c:pt idx="37">
                  <c:v>37.922511999999998</c:v>
                </c:pt>
                <c:pt idx="38">
                  <c:v>37.872149999999998</c:v>
                </c:pt>
                <c:pt idx="39">
                  <c:v>37.837966999999999</c:v>
                </c:pt>
                <c:pt idx="40">
                  <c:v>37.828014000000003</c:v>
                </c:pt>
                <c:pt idx="41">
                  <c:v>37.847389</c:v>
                </c:pt>
                <c:pt idx="42">
                  <c:v>37.852668999999999</c:v>
                </c:pt>
                <c:pt idx="43">
                  <c:v>37.889984000000005</c:v>
                </c:pt>
                <c:pt idx="44">
                  <c:v>37.912601000000002</c:v>
                </c:pt>
                <c:pt idx="45">
                  <c:v>37.928756999999997</c:v>
                </c:pt>
                <c:pt idx="46">
                  <c:v>37.977603999999999</c:v>
                </c:pt>
                <c:pt idx="47">
                  <c:v>38.092112999999998</c:v>
                </c:pt>
                <c:pt idx="48">
                  <c:v>38.168449000000003</c:v>
                </c:pt>
                <c:pt idx="49">
                  <c:v>38.289459000000001</c:v>
                </c:pt>
                <c:pt idx="50">
                  <c:v>38.363556000000003</c:v>
                </c:pt>
                <c:pt idx="51">
                  <c:v>38.490177000000003</c:v>
                </c:pt>
                <c:pt idx="52">
                  <c:v>38.626716999999999</c:v>
                </c:pt>
                <c:pt idx="53">
                  <c:v>38.758597999999999</c:v>
                </c:pt>
                <c:pt idx="54">
                  <c:v>38.902782000000002</c:v>
                </c:pt>
                <c:pt idx="55">
                  <c:v>39.068515999999995</c:v>
                </c:pt>
                <c:pt idx="56">
                  <c:v>39.271403999999997</c:v>
                </c:pt>
                <c:pt idx="57">
                  <c:v>39.448132000000001</c:v>
                </c:pt>
                <c:pt idx="58">
                  <c:v>39.59684</c:v>
                </c:pt>
                <c:pt idx="59">
                  <c:v>39.813606</c:v>
                </c:pt>
                <c:pt idx="60">
                  <c:v>40.124302</c:v>
                </c:pt>
              </c:numCache>
            </c:numRef>
          </c:val>
          <c:smooth val="0"/>
          <c:extLst>
            <c:ext xmlns:c16="http://schemas.microsoft.com/office/drawing/2014/chart" uri="{C3380CC4-5D6E-409C-BE32-E72D297353CC}">
              <c16:uniqueId val="{00000000-72B2-4ED5-B729-B7C5DE82A477}"/>
            </c:ext>
          </c:extLst>
        </c:ser>
        <c:ser>
          <c:idx val="1"/>
          <c:order val="1"/>
          <c:tx>
            <c:strRef>
              <c:f>Sheet1!$C$1</c:f>
              <c:strCache>
                <c:ptCount val="1"/>
                <c:pt idx="0">
                  <c:v>natural gas</c:v>
                </c:pt>
              </c:strCache>
            </c:strRef>
          </c:tx>
          <c:spPr>
            <a:ln w="22225" cap="rnd">
              <a:solidFill>
                <a:srgbClr val="2EA9DE"/>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Sheet1!$C$2:$C$62</c:f>
              <c:numCache>
                <c:formatCode>General</c:formatCode>
                <c:ptCount val="61"/>
                <c:pt idx="0">
                  <c:v>19.603266853903214</c:v>
                </c:pt>
                <c:pt idx="1">
                  <c:v>20.032957501442247</c:v>
                </c:pt>
                <c:pt idx="2">
                  <c:v>20.713632015420988</c:v>
                </c:pt>
                <c:pt idx="3">
                  <c:v>21.228999703521854</c:v>
                </c:pt>
                <c:pt idx="4">
                  <c:v>21.728066828161268</c:v>
                </c:pt>
                <c:pt idx="5">
                  <c:v>22.67113874219471</c:v>
                </c:pt>
                <c:pt idx="6">
                  <c:v>23.084647038779949</c:v>
                </c:pt>
                <c:pt idx="7">
                  <c:v>23.222716326710486</c:v>
                </c:pt>
                <c:pt idx="8">
                  <c:v>22.83022619197649</c:v>
                </c:pt>
                <c:pt idx="9">
                  <c:v>22.909227438670978</c:v>
                </c:pt>
                <c:pt idx="10">
                  <c:v>23.823976776800489</c:v>
                </c:pt>
                <c:pt idx="11">
                  <c:v>22.772557773461827</c:v>
                </c:pt>
                <c:pt idx="12">
                  <c:v>23.510080922053032</c:v>
                </c:pt>
                <c:pt idx="13">
                  <c:v>22.830642206248559</c:v>
                </c:pt>
                <c:pt idx="14">
                  <c:v>22.923061371313658</c:v>
                </c:pt>
                <c:pt idx="15">
                  <c:v>22.565364000923697</c:v>
                </c:pt>
                <c:pt idx="16">
                  <c:v>22.238737723553303</c:v>
                </c:pt>
                <c:pt idx="17">
                  <c:v>23.662759009266001</c:v>
                </c:pt>
                <c:pt idx="18">
                  <c:v>23.842953331834</c:v>
                </c:pt>
                <c:pt idx="19">
                  <c:v>23.415939986475006</c:v>
                </c:pt>
                <c:pt idx="20">
                  <c:v>24.574753991906338</c:v>
                </c:pt>
                <c:pt idx="21">
                  <c:v>24.954538535922044</c:v>
                </c:pt>
                <c:pt idx="22">
                  <c:v>26.08858160789887</c:v>
                </c:pt>
                <c:pt idx="23">
                  <c:v>26.805134425294352</c:v>
                </c:pt>
                <c:pt idx="24">
                  <c:v>27.382832545767751</c:v>
                </c:pt>
                <c:pt idx="25">
                  <c:v>28.191094829571821</c:v>
                </c:pt>
                <c:pt idx="26">
                  <c:v>28.400351852292186</c:v>
                </c:pt>
                <c:pt idx="27">
                  <c:v>28.05509256860968</c:v>
                </c:pt>
                <c:pt idx="28">
                  <c:v>31.153421500310863</c:v>
                </c:pt>
                <c:pt idx="29">
                  <c:v>32.252006995004848</c:v>
                </c:pt>
                <c:pt idx="30">
                  <c:v>31.534235046038862</c:v>
                </c:pt>
                <c:pt idx="31">
                  <c:v>31.364002000000003</c:v>
                </c:pt>
                <c:pt idx="32">
                  <c:v>31.590692999999998</c:v>
                </c:pt>
                <c:pt idx="33">
                  <c:v>31.669806000000001</c:v>
                </c:pt>
                <c:pt idx="34">
                  <c:v>31.834753000000003</c:v>
                </c:pt>
                <c:pt idx="35">
                  <c:v>31.606369000000001</c:v>
                </c:pt>
                <c:pt idx="36">
                  <c:v>31.646839</c:v>
                </c:pt>
                <c:pt idx="37">
                  <c:v>31.648223999999999</c:v>
                </c:pt>
                <c:pt idx="38">
                  <c:v>31.834326000000001</c:v>
                </c:pt>
                <c:pt idx="39">
                  <c:v>31.667535999999998</c:v>
                </c:pt>
                <c:pt idx="40">
                  <c:v>31.540632000000002</c:v>
                </c:pt>
                <c:pt idx="41">
                  <c:v>31.508801000000002</c:v>
                </c:pt>
                <c:pt idx="42">
                  <c:v>31.644221999999996</c:v>
                </c:pt>
                <c:pt idx="43">
                  <c:v>31.724525</c:v>
                </c:pt>
                <c:pt idx="44">
                  <c:v>31.748528999999998</c:v>
                </c:pt>
                <c:pt idx="45">
                  <c:v>31.702368</c:v>
                </c:pt>
                <c:pt idx="46">
                  <c:v>31.800056000000001</c:v>
                </c:pt>
                <c:pt idx="47">
                  <c:v>32.000366</c:v>
                </c:pt>
                <c:pt idx="48">
                  <c:v>32.228591999999999</c:v>
                </c:pt>
                <c:pt idx="49">
                  <c:v>32.384529000000001</c:v>
                </c:pt>
                <c:pt idx="50">
                  <c:v>32.631245</c:v>
                </c:pt>
                <c:pt idx="51">
                  <c:v>32.928466999999998</c:v>
                </c:pt>
                <c:pt idx="52">
                  <c:v>33.218964</c:v>
                </c:pt>
                <c:pt idx="53">
                  <c:v>33.452292999999997</c:v>
                </c:pt>
                <c:pt idx="54">
                  <c:v>33.794918000000003</c:v>
                </c:pt>
                <c:pt idx="55">
                  <c:v>34.070728000000003</c:v>
                </c:pt>
                <c:pt idx="56">
                  <c:v>34.311028</c:v>
                </c:pt>
                <c:pt idx="57">
                  <c:v>34.532719</c:v>
                </c:pt>
                <c:pt idx="58">
                  <c:v>34.766818999999998</c:v>
                </c:pt>
                <c:pt idx="59">
                  <c:v>34.970325000000003</c:v>
                </c:pt>
                <c:pt idx="60">
                  <c:v>35.272995000000002</c:v>
                </c:pt>
              </c:numCache>
            </c:numRef>
          </c:val>
          <c:smooth val="0"/>
          <c:extLst>
            <c:ext xmlns:c16="http://schemas.microsoft.com/office/drawing/2014/chart" uri="{C3380CC4-5D6E-409C-BE32-E72D297353CC}">
              <c16:uniqueId val="{00000001-72B2-4ED5-B729-B7C5DE82A477}"/>
            </c:ext>
          </c:extLst>
        </c:ser>
        <c:ser>
          <c:idx val="4"/>
          <c:order val="2"/>
          <c:tx>
            <c:strRef>
              <c:f>Sheet1!$D$1</c:f>
              <c:strCache>
                <c:ptCount val="1"/>
                <c:pt idx="0">
                  <c:v>coal</c:v>
                </c:pt>
              </c:strCache>
            </c:strRef>
          </c:tx>
          <c:spPr>
            <a:ln w="22225" cap="rnd">
              <a:solidFill>
                <a:srgbClr val="8B8B8B"/>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Sheet1!$D$2:$D$62</c:f>
              <c:numCache>
                <c:formatCode>General</c:formatCode>
                <c:ptCount val="61"/>
                <c:pt idx="0">
                  <c:v>19.172634948896</c:v>
                </c:pt>
                <c:pt idx="1">
                  <c:v>18.991670121600002</c:v>
                </c:pt>
                <c:pt idx="2">
                  <c:v>19.122471284264005</c:v>
                </c:pt>
                <c:pt idx="3">
                  <c:v>19.835147797850002</c:v>
                </c:pt>
                <c:pt idx="4">
                  <c:v>19.909462622029</c:v>
                </c:pt>
                <c:pt idx="5">
                  <c:v>20.08872684288</c:v>
                </c:pt>
                <c:pt idx="6">
                  <c:v>21.001914490769998</c:v>
                </c:pt>
                <c:pt idx="7">
                  <c:v>21.445410997650001</c:v>
                </c:pt>
                <c:pt idx="8">
                  <c:v>21.655743900896002</c:v>
                </c:pt>
                <c:pt idx="9">
                  <c:v>21.622543711356006</c:v>
                </c:pt>
                <c:pt idx="10">
                  <c:v>22.579528056500003</c:v>
                </c:pt>
                <c:pt idx="11">
                  <c:v>21.914268291971997</c:v>
                </c:pt>
                <c:pt idx="12">
                  <c:v>21.903989304534001</c:v>
                </c:pt>
                <c:pt idx="13">
                  <c:v>22.320927965467003</c:v>
                </c:pt>
                <c:pt idx="14">
                  <c:v>22.466194565266303</c:v>
                </c:pt>
                <c:pt idx="15">
                  <c:v>22.79654270360022</c:v>
                </c:pt>
                <c:pt idx="16">
                  <c:v>22.447160049123806</c:v>
                </c:pt>
                <c:pt idx="17">
                  <c:v>22.749466285840001</c:v>
                </c:pt>
                <c:pt idx="18">
                  <c:v>22.387437362676</c:v>
                </c:pt>
                <c:pt idx="19">
                  <c:v>19.691205439786998</c:v>
                </c:pt>
                <c:pt idx="20">
                  <c:v>20.83396755679</c:v>
                </c:pt>
                <c:pt idx="21">
                  <c:v>19.657784073200009</c:v>
                </c:pt>
                <c:pt idx="22">
                  <c:v>17.378234004823998</c:v>
                </c:pt>
                <c:pt idx="23">
                  <c:v>18.038633143119679</c:v>
                </c:pt>
                <c:pt idx="24">
                  <c:v>17.997632024667393</c:v>
                </c:pt>
                <c:pt idx="25">
                  <c:v>15.548870189720581</c:v>
                </c:pt>
                <c:pt idx="26">
                  <c:v>14.225904563715241</c:v>
                </c:pt>
                <c:pt idx="27">
                  <c:v>13.83746526477746</c:v>
                </c:pt>
                <c:pt idx="28">
                  <c:v>13.25153238717342</c:v>
                </c:pt>
                <c:pt idx="29">
                  <c:v>11.31559469326832</c:v>
                </c:pt>
                <c:pt idx="30">
                  <c:v>9.1831793018926806</c:v>
                </c:pt>
                <c:pt idx="31">
                  <c:v>10.883175</c:v>
                </c:pt>
                <c:pt idx="32">
                  <c:v>10.445541</c:v>
                </c:pt>
                <c:pt idx="33">
                  <c:v>10.101284</c:v>
                </c:pt>
                <c:pt idx="34">
                  <c:v>8.709911</c:v>
                </c:pt>
                <c:pt idx="35">
                  <c:v>8.4682560000000002</c:v>
                </c:pt>
                <c:pt idx="36">
                  <c:v>8.3823170000000005</c:v>
                </c:pt>
                <c:pt idx="37">
                  <c:v>8.3112880000000011</c:v>
                </c:pt>
                <c:pt idx="38">
                  <c:v>8.2223109999999995</c:v>
                </c:pt>
                <c:pt idx="39">
                  <c:v>7.9810280000000002</c:v>
                </c:pt>
                <c:pt idx="40">
                  <c:v>7.8595860000000002</c:v>
                </c:pt>
                <c:pt idx="41">
                  <c:v>7.763439</c:v>
                </c:pt>
                <c:pt idx="42">
                  <c:v>7.6234830000000002</c:v>
                </c:pt>
                <c:pt idx="43">
                  <c:v>7.6946350000000008</c:v>
                </c:pt>
                <c:pt idx="44">
                  <c:v>7.3000720000000001</c:v>
                </c:pt>
                <c:pt idx="45">
                  <c:v>7.1232829999999998</c:v>
                </c:pt>
                <c:pt idx="46">
                  <c:v>6.8965509999999997</c:v>
                </c:pt>
                <c:pt idx="47">
                  <c:v>6.7943470000000001</c:v>
                </c:pt>
                <c:pt idx="48">
                  <c:v>6.7756059999999998</c:v>
                </c:pt>
                <c:pt idx="49">
                  <c:v>6.7576470000000004</c:v>
                </c:pt>
                <c:pt idx="50">
                  <c:v>6.6525119999999998</c:v>
                </c:pt>
                <c:pt idx="51">
                  <c:v>6.6026619999999996</c:v>
                </c:pt>
                <c:pt idx="52">
                  <c:v>6.549118</c:v>
                </c:pt>
                <c:pt idx="53">
                  <c:v>6.4690919999999998</c:v>
                </c:pt>
                <c:pt idx="54">
                  <c:v>6.3793249999999997</c:v>
                </c:pt>
                <c:pt idx="55">
                  <c:v>6.3075529999999995</c:v>
                </c:pt>
                <c:pt idx="56">
                  <c:v>6.2796469999999998</c:v>
                </c:pt>
                <c:pt idx="57">
                  <c:v>6.2360530000000001</c:v>
                </c:pt>
                <c:pt idx="58">
                  <c:v>6.2113949999999996</c:v>
                </c:pt>
                <c:pt idx="59">
                  <c:v>6.2032030000000002</c:v>
                </c:pt>
                <c:pt idx="60">
                  <c:v>6.2120629999999997</c:v>
                </c:pt>
              </c:numCache>
            </c:numRef>
          </c:val>
          <c:smooth val="0"/>
          <c:extLst>
            <c:ext xmlns:c16="http://schemas.microsoft.com/office/drawing/2014/chart" uri="{C3380CC4-5D6E-409C-BE32-E72D297353CC}">
              <c16:uniqueId val="{00000002-72B2-4ED5-B729-B7C5DE82A477}"/>
            </c:ext>
          </c:extLst>
        </c:ser>
        <c:ser>
          <c:idx val="7"/>
          <c:order val="3"/>
          <c:tx>
            <c:strRef>
              <c:f>Sheet1!$E$1</c:f>
              <c:strCache>
                <c:ptCount val="1"/>
                <c:pt idx="0">
                  <c:v>nuclear</c:v>
                </c:pt>
              </c:strCache>
            </c:strRef>
          </c:tx>
          <c:spPr>
            <a:ln w="22225" cap="rnd">
              <a:solidFill>
                <a:srgbClr val="A33340"/>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Sheet1!$E$2:$E$62</c:f>
              <c:numCache>
                <c:formatCode>General</c:formatCode>
                <c:ptCount val="61"/>
                <c:pt idx="0">
                  <c:v>6.1043502765960005</c:v>
                </c:pt>
                <c:pt idx="1">
                  <c:v>6.4221323721080008</c:v>
                </c:pt>
                <c:pt idx="2">
                  <c:v>6.4792062498730001</c:v>
                </c:pt>
                <c:pt idx="3">
                  <c:v>6.4104989118560001</c:v>
                </c:pt>
                <c:pt idx="4">
                  <c:v>6.6938771240639996</c:v>
                </c:pt>
                <c:pt idx="5">
                  <c:v>7.0754361063610007</c:v>
                </c:pt>
                <c:pt idx="6">
                  <c:v>7.0866739186379997</c:v>
                </c:pt>
                <c:pt idx="7">
                  <c:v>6.5969919304739983</c:v>
                </c:pt>
                <c:pt idx="8">
                  <c:v>7.0678087730640007</c:v>
                </c:pt>
                <c:pt idx="9">
                  <c:v>7.6102555957999991</c:v>
                </c:pt>
                <c:pt idx="10">
                  <c:v>7.8623494712600008</c:v>
                </c:pt>
                <c:pt idx="11">
                  <c:v>8.0288531344439988</c:v>
                </c:pt>
                <c:pt idx="12">
                  <c:v>8.1454291964540033</c:v>
                </c:pt>
                <c:pt idx="13">
                  <c:v>7.9596221472899975</c:v>
                </c:pt>
                <c:pt idx="14">
                  <c:v>8.2227740196359989</c:v>
                </c:pt>
                <c:pt idx="15">
                  <c:v>8.1608097051400001</c:v>
                </c:pt>
                <c:pt idx="16">
                  <c:v>8.2146264666600004</c:v>
                </c:pt>
                <c:pt idx="17">
                  <c:v>8.4585892342169995</c:v>
                </c:pt>
                <c:pt idx="18">
                  <c:v>8.4264905626200033</c:v>
                </c:pt>
                <c:pt idx="19">
                  <c:v>8.3552201045150003</c:v>
                </c:pt>
                <c:pt idx="20">
                  <c:v>8.4344326774531204</c:v>
                </c:pt>
                <c:pt idx="21">
                  <c:v>8.2686984962879997</c:v>
                </c:pt>
                <c:pt idx="22">
                  <c:v>8.061822158271001</c:v>
                </c:pt>
                <c:pt idx="23">
                  <c:v>8.2444331263770003</c:v>
                </c:pt>
                <c:pt idx="24">
                  <c:v>8.3375590057379991</c:v>
                </c:pt>
                <c:pt idx="25">
                  <c:v>8.3368862376660005</c:v>
                </c:pt>
                <c:pt idx="26">
                  <c:v>8.4267530021319992</c:v>
                </c:pt>
                <c:pt idx="27">
                  <c:v>8.4189682324649997</c:v>
                </c:pt>
                <c:pt idx="28">
                  <c:v>8.4380682070350002</c:v>
                </c:pt>
                <c:pt idx="29">
                  <c:v>8.4518515138039998</c:v>
                </c:pt>
                <c:pt idx="30">
                  <c:v>8.2483303449019996</c:v>
                </c:pt>
                <c:pt idx="31">
                  <c:v>8.1211500000000001</c:v>
                </c:pt>
                <c:pt idx="32">
                  <c:v>8.1831110000000002</c:v>
                </c:pt>
                <c:pt idx="33">
                  <c:v>8.2025790000000001</c:v>
                </c:pt>
                <c:pt idx="34">
                  <c:v>8.239058</c:v>
                </c:pt>
                <c:pt idx="35">
                  <c:v>8.1638990000000007</c:v>
                </c:pt>
                <c:pt idx="36">
                  <c:v>8.0757550000000009</c:v>
                </c:pt>
                <c:pt idx="37">
                  <c:v>7.9302669999999997</c:v>
                </c:pt>
                <c:pt idx="38">
                  <c:v>7.5376779999999997</c:v>
                </c:pt>
                <c:pt idx="39">
                  <c:v>7.4682399999999998</c:v>
                </c:pt>
                <c:pt idx="40">
                  <c:v>7.3830490000000006</c:v>
                </c:pt>
                <c:pt idx="41">
                  <c:v>7.3944660000000004</c:v>
                </c:pt>
                <c:pt idx="42">
                  <c:v>7.4023869999999992</c:v>
                </c:pt>
                <c:pt idx="43">
                  <c:v>6.97715</c:v>
                </c:pt>
                <c:pt idx="44">
                  <c:v>6.9844029999999995</c:v>
                </c:pt>
                <c:pt idx="45">
                  <c:v>6.9990759999999996</c:v>
                </c:pt>
                <c:pt idx="46">
                  <c:v>7.0099830000000001</c:v>
                </c:pt>
                <c:pt idx="47">
                  <c:v>6.9454250000000002</c:v>
                </c:pt>
                <c:pt idx="48">
                  <c:v>6.9476250000000004</c:v>
                </c:pt>
                <c:pt idx="49">
                  <c:v>6.9433559999999996</c:v>
                </c:pt>
                <c:pt idx="50">
                  <c:v>6.9481529999999996</c:v>
                </c:pt>
                <c:pt idx="51">
                  <c:v>6.9605320000000006</c:v>
                </c:pt>
                <c:pt idx="52">
                  <c:v>6.9737630000000008</c:v>
                </c:pt>
                <c:pt idx="53">
                  <c:v>6.9828119999999991</c:v>
                </c:pt>
                <c:pt idx="54">
                  <c:v>6.9907719999999998</c:v>
                </c:pt>
                <c:pt idx="55">
                  <c:v>6.9993160000000003</c:v>
                </c:pt>
                <c:pt idx="56">
                  <c:v>7.0037759999999993</c:v>
                </c:pt>
                <c:pt idx="57">
                  <c:v>7.0082190000000004</c:v>
                </c:pt>
                <c:pt idx="58">
                  <c:v>6.9090119999999997</c:v>
                </c:pt>
                <c:pt idx="59">
                  <c:v>6.9123649999999994</c:v>
                </c:pt>
                <c:pt idx="60">
                  <c:v>6.9172060000000002</c:v>
                </c:pt>
              </c:numCache>
            </c:numRef>
          </c:val>
          <c:smooth val="0"/>
          <c:extLst>
            <c:ext xmlns:c16="http://schemas.microsoft.com/office/drawing/2014/chart" uri="{C3380CC4-5D6E-409C-BE32-E72D297353CC}">
              <c16:uniqueId val="{00000003-72B2-4ED5-B729-B7C5DE82A477}"/>
            </c:ext>
          </c:extLst>
        </c:ser>
        <c:ser>
          <c:idx val="3"/>
          <c:order val="4"/>
          <c:tx>
            <c:strRef>
              <c:f>Sheet1!$F$1</c:f>
              <c:strCache>
                <c:ptCount val="1"/>
                <c:pt idx="0">
                  <c:v>liquid biofuels</c:v>
                </c:pt>
              </c:strCache>
            </c:strRef>
          </c:tx>
          <c:spPr>
            <a:ln w="22225" cap="rnd">
              <a:solidFill>
                <a:srgbClr val="FFC000"/>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Sheet1!$F$2:$F$62</c:f>
              <c:numCache>
                <c:formatCode>General</c:formatCode>
                <c:ptCount val="61"/>
                <c:pt idx="0">
                  <c:v>6.0420785401495113E-2</c:v>
                </c:pt>
                <c:pt idx="1">
                  <c:v>7.0094822022076009E-2</c:v>
                </c:pt>
                <c:pt idx="2">
                  <c:v>7.9745954412053191E-2</c:v>
                </c:pt>
                <c:pt idx="3">
                  <c:v>9.3660148780304403E-2</c:v>
                </c:pt>
                <c:pt idx="4">
                  <c:v>0.104839671032937</c:v>
                </c:pt>
                <c:pt idx="5">
                  <c:v>0.112489766578886</c:v>
                </c:pt>
                <c:pt idx="6">
                  <c:v>8.0660521588432205E-2</c:v>
                </c:pt>
                <c:pt idx="7">
                  <c:v>0.101965698839145</c:v>
                </c:pt>
                <c:pt idx="8">
                  <c:v>0.112843152414525</c:v>
                </c:pt>
                <c:pt idx="9">
                  <c:v>0.11779534790929901</c:v>
                </c:pt>
                <c:pt idx="10">
                  <c:v>0.13488734408317402</c:v>
                </c:pt>
                <c:pt idx="11">
                  <c:v>0.14213190977591597</c:v>
                </c:pt>
                <c:pt idx="12">
                  <c:v>0.169674937304364</c:v>
                </c:pt>
                <c:pt idx="13">
                  <c:v>0.22980990387430197</c:v>
                </c:pt>
                <c:pt idx="14">
                  <c:v>0.28971486807396901</c:v>
                </c:pt>
                <c:pt idx="15">
                  <c:v>0.33901558531617104</c:v>
                </c:pt>
                <c:pt idx="16">
                  <c:v>0.474994871886329</c:v>
                </c:pt>
                <c:pt idx="17">
                  <c:v>0.60192207974254908</c:v>
                </c:pt>
                <c:pt idx="18">
                  <c:v>0.82457591923706208</c:v>
                </c:pt>
                <c:pt idx="19">
                  <c:v>0.9349641554294319</c:v>
                </c:pt>
                <c:pt idx="20">
                  <c:v>1.07453556570079</c:v>
                </c:pt>
                <c:pt idx="21">
                  <c:v>1.1661471090017099</c:v>
                </c:pt>
                <c:pt idx="22">
                  <c:v>1.1690202481301</c:v>
                </c:pt>
                <c:pt idx="23">
                  <c:v>1.2924947413844701</c:v>
                </c:pt>
                <c:pt idx="24">
                  <c:v>1.3142940029793002</c:v>
                </c:pt>
                <c:pt idx="25">
                  <c:v>1.35087886193865</c:v>
                </c:pt>
                <c:pt idx="26">
                  <c:v>1.46861187025657</c:v>
                </c:pt>
                <c:pt idx="27">
                  <c:v>1.4736531463536298</c:v>
                </c:pt>
                <c:pt idx="28">
                  <c:v>1.4557248618460399</c:v>
                </c:pt>
                <c:pt idx="29">
                  <c:v>1.4965934132109902</c:v>
                </c:pt>
                <c:pt idx="30">
                  <c:v>1.3617708589985702</c:v>
                </c:pt>
                <c:pt idx="31">
                  <c:v>1.4810829999999999</c:v>
                </c:pt>
                <c:pt idx="32">
                  <c:v>1.5959719999999999</c:v>
                </c:pt>
                <c:pt idx="33">
                  <c:v>1.570117</c:v>
                </c:pt>
                <c:pt idx="34">
                  <c:v>1.569048</c:v>
                </c:pt>
                <c:pt idx="35">
                  <c:v>1.567658</c:v>
                </c:pt>
                <c:pt idx="36">
                  <c:v>1.5665990000000001</c:v>
                </c:pt>
                <c:pt idx="37">
                  <c:v>1.5656290000000002</c:v>
                </c:pt>
                <c:pt idx="38">
                  <c:v>1.564616</c:v>
                </c:pt>
                <c:pt idx="39">
                  <c:v>1.5637620000000001</c:v>
                </c:pt>
                <c:pt idx="40">
                  <c:v>1.562576</c:v>
                </c:pt>
                <c:pt idx="41">
                  <c:v>1.561213</c:v>
                </c:pt>
                <c:pt idx="42">
                  <c:v>1.5599419999999999</c:v>
                </c:pt>
                <c:pt idx="43">
                  <c:v>1.5587799999999998</c:v>
                </c:pt>
                <c:pt idx="44">
                  <c:v>1.5576840000000001</c:v>
                </c:pt>
                <c:pt idx="45">
                  <c:v>1.573331</c:v>
                </c:pt>
                <c:pt idx="46">
                  <c:v>1.568047</c:v>
                </c:pt>
                <c:pt idx="47">
                  <c:v>1.5762670000000001</c:v>
                </c:pt>
                <c:pt idx="48">
                  <c:v>1.6136299999999999</c:v>
                </c:pt>
                <c:pt idx="49">
                  <c:v>1.618422</c:v>
                </c:pt>
                <c:pt idx="50">
                  <c:v>1.6195950000000001</c:v>
                </c:pt>
                <c:pt idx="51">
                  <c:v>1.6404740000000002</c:v>
                </c:pt>
                <c:pt idx="52">
                  <c:v>1.6547069999999999</c:v>
                </c:pt>
                <c:pt idx="53">
                  <c:v>1.6856810000000002</c:v>
                </c:pt>
                <c:pt idx="54">
                  <c:v>1.7152830000000001</c:v>
                </c:pt>
                <c:pt idx="55">
                  <c:v>1.7294909999999999</c:v>
                </c:pt>
                <c:pt idx="56">
                  <c:v>1.7512970000000001</c:v>
                </c:pt>
                <c:pt idx="57">
                  <c:v>1.7652450000000002</c:v>
                </c:pt>
                <c:pt idx="58">
                  <c:v>1.7883930000000001</c:v>
                </c:pt>
                <c:pt idx="59">
                  <c:v>1.8116619999999999</c:v>
                </c:pt>
                <c:pt idx="60">
                  <c:v>1.829423</c:v>
                </c:pt>
              </c:numCache>
            </c:numRef>
          </c:val>
          <c:smooth val="0"/>
          <c:extLst>
            <c:ext xmlns:c16="http://schemas.microsoft.com/office/drawing/2014/chart" uri="{C3380CC4-5D6E-409C-BE32-E72D297353CC}">
              <c16:uniqueId val="{00000004-72B2-4ED5-B729-B7C5DE82A477}"/>
            </c:ext>
          </c:extLst>
        </c:ser>
        <c:ser>
          <c:idx val="0"/>
          <c:order val="5"/>
          <c:tx>
            <c:strRef>
              <c:f>Sheet1!$G$1</c:f>
              <c:strCache>
                <c:ptCount val="1"/>
                <c:pt idx="0">
                  <c:v>hydro</c:v>
                </c:pt>
              </c:strCache>
            </c:strRef>
          </c:tx>
          <c:spPr>
            <a:ln w="22225" cap="rnd">
              <a:solidFill>
                <a:srgbClr val="003953"/>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Sheet1!$G$2:$G$62</c:f>
              <c:numCache>
                <c:formatCode>General</c:formatCode>
                <c:ptCount val="61"/>
                <c:pt idx="0">
                  <c:v>3.0463905300919998</c:v>
                </c:pt>
                <c:pt idx="1">
                  <c:v>3.0159433564040001</c:v>
                </c:pt>
                <c:pt idx="2">
                  <c:v>2.617436127026</c:v>
                </c:pt>
                <c:pt idx="3">
                  <c:v>2.8916127284719999</c:v>
                </c:pt>
                <c:pt idx="4">
                  <c:v>2.6834570616279998</c:v>
                </c:pt>
                <c:pt idx="5">
                  <c:v>3.2053072973760002</c:v>
                </c:pt>
                <c:pt idx="6">
                  <c:v>3.5896557314200002</c:v>
                </c:pt>
                <c:pt idx="7">
                  <c:v>3.6404575018349998</c:v>
                </c:pt>
                <c:pt idx="8">
                  <c:v>3.2970537352170002</c:v>
                </c:pt>
                <c:pt idx="9">
                  <c:v>3.2675754325540001</c:v>
                </c:pt>
                <c:pt idx="10">
                  <c:v>2.8111160619970001</c:v>
                </c:pt>
                <c:pt idx="11">
                  <c:v>2.2418584779850002</c:v>
                </c:pt>
                <c:pt idx="12">
                  <c:v>2.6890171977630004</c:v>
                </c:pt>
                <c:pt idx="13">
                  <c:v>2.7925390203750005</c:v>
                </c:pt>
                <c:pt idx="14">
                  <c:v>2.6884677610345604</c:v>
                </c:pt>
                <c:pt idx="15">
                  <c:v>2.7029422286450098</c:v>
                </c:pt>
                <c:pt idx="16">
                  <c:v>2.8690351977250601</c:v>
                </c:pt>
                <c:pt idx="17">
                  <c:v>2.4463885867719202</c:v>
                </c:pt>
                <c:pt idx="18">
                  <c:v>2.5111084693666403</c:v>
                </c:pt>
                <c:pt idx="19">
                  <c:v>2.6688241195872</c:v>
                </c:pt>
                <c:pt idx="20">
                  <c:v>2.5385411452615201</c:v>
                </c:pt>
                <c:pt idx="21">
                  <c:v>3.1028522425031602</c:v>
                </c:pt>
                <c:pt idx="22">
                  <c:v>2.6287019658744</c:v>
                </c:pt>
                <c:pt idx="23">
                  <c:v>2.5623823173902101</c:v>
                </c:pt>
                <c:pt idx="24">
                  <c:v>2.4665765745542996</c:v>
                </c:pt>
                <c:pt idx="25">
                  <c:v>2.3211773111831002</c:v>
                </c:pt>
                <c:pt idx="26">
                  <c:v>2.4724417976961601</c:v>
                </c:pt>
                <c:pt idx="27">
                  <c:v>2.7669672811418402</c:v>
                </c:pt>
                <c:pt idx="28">
                  <c:v>2.6631383942172797</c:v>
                </c:pt>
                <c:pt idx="29">
                  <c:v>2.5635155701025001</c:v>
                </c:pt>
                <c:pt idx="30">
                  <c:v>2.5923419939566501</c:v>
                </c:pt>
                <c:pt idx="31">
                  <c:v>2.2890280000000001</c:v>
                </c:pt>
                <c:pt idx="32">
                  <c:v>2.3967839999999998</c:v>
                </c:pt>
                <c:pt idx="33">
                  <c:v>2.5171679999999999</c:v>
                </c:pt>
                <c:pt idx="34">
                  <c:v>2.608241</c:v>
                </c:pt>
                <c:pt idx="35">
                  <c:v>2.559021</c:v>
                </c:pt>
                <c:pt idx="36">
                  <c:v>2.532505</c:v>
                </c:pt>
                <c:pt idx="37">
                  <c:v>2.5173380000000001</c:v>
                </c:pt>
                <c:pt idx="38">
                  <c:v>2.492607</c:v>
                </c:pt>
                <c:pt idx="39">
                  <c:v>2.481665</c:v>
                </c:pt>
                <c:pt idx="40">
                  <c:v>2.4606750000000002</c:v>
                </c:pt>
                <c:pt idx="41">
                  <c:v>2.4493909999999999</c:v>
                </c:pt>
                <c:pt idx="42">
                  <c:v>2.4410449999999999</c:v>
                </c:pt>
                <c:pt idx="43">
                  <c:v>2.428226</c:v>
                </c:pt>
                <c:pt idx="44">
                  <c:v>2.419861</c:v>
                </c:pt>
                <c:pt idx="45">
                  <c:v>2.40219</c:v>
                </c:pt>
                <c:pt idx="46">
                  <c:v>2.3892720000000001</c:v>
                </c:pt>
                <c:pt idx="47">
                  <c:v>2.3758460000000001</c:v>
                </c:pt>
                <c:pt idx="48">
                  <c:v>2.3621409999999998</c:v>
                </c:pt>
                <c:pt idx="49">
                  <c:v>2.348846</c:v>
                </c:pt>
                <c:pt idx="50">
                  <c:v>2.3479320000000001</c:v>
                </c:pt>
                <c:pt idx="51">
                  <c:v>2.3437740000000002</c:v>
                </c:pt>
                <c:pt idx="52">
                  <c:v>2.3283560000000003</c:v>
                </c:pt>
                <c:pt idx="53">
                  <c:v>2.313898</c:v>
                </c:pt>
                <c:pt idx="54">
                  <c:v>2.311712</c:v>
                </c:pt>
                <c:pt idx="55">
                  <c:v>2.3028740000000001</c:v>
                </c:pt>
                <c:pt idx="56">
                  <c:v>2.2963979999999999</c:v>
                </c:pt>
                <c:pt idx="57">
                  <c:v>2.29053</c:v>
                </c:pt>
                <c:pt idx="58">
                  <c:v>2.2572459999999999</c:v>
                </c:pt>
                <c:pt idx="59">
                  <c:v>2.2424409999999999</c:v>
                </c:pt>
                <c:pt idx="60">
                  <c:v>2.2397749999999998</c:v>
                </c:pt>
              </c:numCache>
            </c:numRef>
          </c:val>
          <c:smooth val="0"/>
          <c:extLst>
            <c:ext xmlns:c16="http://schemas.microsoft.com/office/drawing/2014/chart" uri="{C3380CC4-5D6E-409C-BE32-E72D297353CC}">
              <c16:uniqueId val="{00000005-72B2-4ED5-B729-B7C5DE82A477}"/>
            </c:ext>
          </c:extLst>
        </c:ser>
        <c:ser>
          <c:idx val="2"/>
          <c:order val="6"/>
          <c:tx>
            <c:strRef>
              <c:f>Sheet1!$H$1</c:f>
              <c:strCache>
                <c:ptCount val="1"/>
                <c:pt idx="0">
                  <c:v>other renewable energy</c:v>
                </c:pt>
              </c:strCache>
            </c:strRef>
          </c:tx>
          <c:spPr>
            <a:ln w="22225" cap="rnd">
              <a:solidFill>
                <a:srgbClr val="5D9732"/>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Sheet1!$H$2:$H$62</c:f>
              <c:numCache>
                <c:formatCode>General</c:formatCode>
                <c:ptCount val="61"/>
                <c:pt idx="0">
                  <c:v>2.9332129146807748</c:v>
                </c:pt>
                <c:pt idx="1">
                  <c:v>2.9817468488998431</c:v>
                </c:pt>
                <c:pt idx="2">
                  <c:v>3.1233742015549906</c:v>
                </c:pt>
                <c:pt idx="3">
                  <c:v>3.096361908768527</c:v>
                </c:pt>
                <c:pt idx="4">
                  <c:v>3.1988449590852035</c:v>
                </c:pt>
                <c:pt idx="5">
                  <c:v>3.2415714770995048</c:v>
                </c:pt>
                <c:pt idx="6">
                  <c:v>3.3420780436271738</c:v>
                </c:pt>
                <c:pt idx="7">
                  <c:v>3.2716991405132387</c:v>
                </c:pt>
                <c:pt idx="8">
                  <c:v>3.0813987180346185</c:v>
                </c:pt>
                <c:pt idx="9">
                  <c:v>3.1283758704355051</c:v>
                </c:pt>
                <c:pt idx="10">
                  <c:v>3.1582302951813839</c:v>
                </c:pt>
                <c:pt idx="11">
                  <c:v>2.775975972417053</c:v>
                </c:pt>
                <c:pt idx="12">
                  <c:v>2.8674238992889118</c:v>
                </c:pt>
                <c:pt idx="13">
                  <c:v>2.9218110048159329</c:v>
                </c:pt>
                <c:pt idx="14">
                  <c:v>3.0965435965028241</c:v>
                </c:pt>
                <c:pt idx="15">
                  <c:v>3.191598316382438</c:v>
                </c:pt>
                <c:pt idx="16">
                  <c:v>3.2928383316794365</c:v>
                </c:pt>
                <c:pt idx="17">
                  <c:v>3.4747993790429645</c:v>
                </c:pt>
                <c:pt idx="18">
                  <c:v>3.8390042849109336</c:v>
                </c:pt>
                <c:pt idx="19">
                  <c:v>4.0045355185676792</c:v>
                </c:pt>
                <c:pt idx="20">
                  <c:v>4.6537820941591779</c:v>
                </c:pt>
                <c:pt idx="21">
                  <c:v>4.9427211329284209</c:v>
                </c:pt>
                <c:pt idx="22">
                  <c:v>5.0585429994429036</c:v>
                </c:pt>
                <c:pt idx="23">
                  <c:v>5.604085381499778</c:v>
                </c:pt>
                <c:pt idx="24">
                  <c:v>5.9713197473819521</c:v>
                </c:pt>
                <c:pt idx="25">
                  <c:v>6.0651964965625389</c:v>
                </c:pt>
                <c:pt idx="26">
                  <c:v>6.4496083686875085</c:v>
                </c:pt>
                <c:pt idx="27">
                  <c:v>6.8748910901247084</c:v>
                </c:pt>
                <c:pt idx="28">
                  <c:v>7.2236777099915397</c:v>
                </c:pt>
                <c:pt idx="29">
                  <c:v>7.3760270326602395</c:v>
                </c:pt>
                <c:pt idx="30">
                  <c:v>7.7352001852192984</c:v>
                </c:pt>
                <c:pt idx="31">
                  <c:v>7.9606190000000003</c:v>
                </c:pt>
                <c:pt idx="32">
                  <c:v>8.696688</c:v>
                </c:pt>
                <c:pt idx="33">
                  <c:v>9.1676320000000011</c:v>
                </c:pt>
                <c:pt idx="34">
                  <c:v>10.15814</c:v>
                </c:pt>
                <c:pt idx="35">
                  <c:v>10.838216000000001</c:v>
                </c:pt>
                <c:pt idx="36">
                  <c:v>11.138567999999999</c:v>
                </c:pt>
                <c:pt idx="37">
                  <c:v>11.317235</c:v>
                </c:pt>
                <c:pt idx="38">
                  <c:v>11.599338000000001</c:v>
                </c:pt>
                <c:pt idx="39">
                  <c:v>12.147902</c:v>
                </c:pt>
                <c:pt idx="40">
                  <c:v>12.591493</c:v>
                </c:pt>
                <c:pt idx="41">
                  <c:v>12.852982000000001</c:v>
                </c:pt>
                <c:pt idx="42">
                  <c:v>13.072281</c:v>
                </c:pt>
                <c:pt idx="43">
                  <c:v>13.428713999999999</c:v>
                </c:pt>
                <c:pt idx="44">
                  <c:v>13.909929999999999</c:v>
                </c:pt>
                <c:pt idx="45">
                  <c:v>14.317689000000001</c:v>
                </c:pt>
                <c:pt idx="46">
                  <c:v>14.683802999999999</c:v>
                </c:pt>
                <c:pt idx="47">
                  <c:v>14.925064000000001</c:v>
                </c:pt>
                <c:pt idx="48">
                  <c:v>15.082017</c:v>
                </c:pt>
                <c:pt idx="49">
                  <c:v>15.287363000000001</c:v>
                </c:pt>
                <c:pt idx="50">
                  <c:v>15.476575</c:v>
                </c:pt>
                <c:pt idx="51">
                  <c:v>15.589251000000001</c:v>
                </c:pt>
                <c:pt idx="52">
                  <c:v>15.773720000000001</c:v>
                </c:pt>
                <c:pt idx="53">
                  <c:v>16.045341000000001</c:v>
                </c:pt>
                <c:pt idx="54">
                  <c:v>16.181201000000001</c:v>
                </c:pt>
                <c:pt idx="55">
                  <c:v>16.358735999999997</c:v>
                </c:pt>
                <c:pt idx="56">
                  <c:v>16.563825000000001</c:v>
                </c:pt>
                <c:pt idx="57">
                  <c:v>16.800369</c:v>
                </c:pt>
                <c:pt idx="58">
                  <c:v>17.079297</c:v>
                </c:pt>
                <c:pt idx="59">
                  <c:v>17.359542000000001</c:v>
                </c:pt>
                <c:pt idx="60">
                  <c:v>17.635731</c:v>
                </c:pt>
              </c:numCache>
            </c:numRef>
          </c:val>
          <c:smooth val="0"/>
          <c:extLst>
            <c:ext xmlns:c16="http://schemas.microsoft.com/office/drawing/2014/chart" uri="{C3380CC4-5D6E-409C-BE32-E72D297353CC}">
              <c16:uniqueId val="{00000006-72B2-4ED5-B729-B7C5DE82A477}"/>
            </c:ext>
          </c:extLst>
        </c:ser>
        <c:dLbls>
          <c:showLegendKey val="0"/>
          <c:showVal val="0"/>
          <c:showCatName val="0"/>
          <c:showSerName val="0"/>
          <c:showPercent val="0"/>
          <c:showBubbleSize val="0"/>
        </c:dLbls>
        <c:smooth val="0"/>
        <c:axId val="-395835968"/>
        <c:axId val="-395831072"/>
      </c:lineChart>
      <c:catAx>
        <c:axId val="-39583596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95831072"/>
        <c:crosses val="autoZero"/>
        <c:auto val="1"/>
        <c:lblAlgn val="ctr"/>
        <c:lblOffset val="100"/>
        <c:tickLblSkip val="10"/>
        <c:tickMarkSkip val="10"/>
        <c:noMultiLvlLbl val="0"/>
      </c:catAx>
      <c:valAx>
        <c:axId val="-395831072"/>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12700">
            <a:solidFill>
              <a:srgbClr val="FFFFFF">
                <a:lumMod val="65000"/>
              </a:srgb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95835968"/>
        <c:crossesAt val="32"/>
        <c:crossBetween val="midCat"/>
        <c:majorUnit val="10"/>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90551181102378E-2"/>
          <c:y val="6.5432374202226307E-2"/>
          <c:w val="0.63550379406994018"/>
          <c:h val="0.84163956434381471"/>
        </c:manualLayout>
      </c:layout>
      <c:lineChart>
        <c:grouping val="standard"/>
        <c:varyColors val="0"/>
        <c:ser>
          <c:idx val="5"/>
          <c:order val="0"/>
          <c:tx>
            <c:strRef>
              <c:f>Sheet1!$B$1</c:f>
              <c:strCache>
                <c:ptCount val="1"/>
                <c:pt idx="0">
                  <c:v>industrial</c:v>
                </c:pt>
              </c:strCache>
            </c:strRef>
          </c:tx>
          <c:spPr>
            <a:ln w="22225" cap="rnd">
              <a:solidFill>
                <a:srgbClr val="5D9732"/>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Sheet1!$B$2:$B$62</c:f>
              <c:numCache>
                <c:formatCode>General</c:formatCode>
                <c:ptCount val="61"/>
                <c:pt idx="0">
                  <c:v>21.119541000000002</c:v>
                </c:pt>
                <c:pt idx="1">
                  <c:v>20.766888999999999</c:v>
                </c:pt>
                <c:pt idx="2">
                  <c:v>21.698429999999998</c:v>
                </c:pt>
                <c:pt idx="3">
                  <c:v>21.683681</c:v>
                </c:pt>
                <c:pt idx="4">
                  <c:v>22.333573999999999</c:v>
                </c:pt>
                <c:pt idx="5">
                  <c:v>22.657025999999998</c:v>
                </c:pt>
                <c:pt idx="6">
                  <c:v>23.342116000000001</c:v>
                </c:pt>
                <c:pt idx="7">
                  <c:v>23.620059000000001</c:v>
                </c:pt>
                <c:pt idx="8">
                  <c:v>23.113159</c:v>
                </c:pt>
                <c:pt idx="9">
                  <c:v>22.877873000000001</c:v>
                </c:pt>
                <c:pt idx="10">
                  <c:v>22.747976999999999</c:v>
                </c:pt>
                <c:pt idx="11">
                  <c:v>21.726185999999998</c:v>
                </c:pt>
                <c:pt idx="12">
                  <c:v>21.727218000000001</c:v>
                </c:pt>
                <c:pt idx="13">
                  <c:v>21.469225000000002</c:v>
                </c:pt>
                <c:pt idx="14">
                  <c:v>22.339541000000001</c:v>
                </c:pt>
                <c:pt idx="15">
                  <c:v>21.343003</c:v>
                </c:pt>
                <c:pt idx="16">
                  <c:v>21.455058000000001</c:v>
                </c:pt>
                <c:pt idx="17">
                  <c:v>21.283967000000001</c:v>
                </c:pt>
                <c:pt idx="18">
                  <c:v>20.454863</c:v>
                </c:pt>
                <c:pt idx="19">
                  <c:v>18.670213</c:v>
                </c:pt>
                <c:pt idx="20">
                  <c:v>20.326544999999999</c:v>
                </c:pt>
                <c:pt idx="21">
                  <c:v>20.505416</c:v>
                </c:pt>
                <c:pt idx="22">
                  <c:v>20.781285</c:v>
                </c:pt>
                <c:pt idx="23">
                  <c:v>21.378139999999998</c:v>
                </c:pt>
                <c:pt idx="24">
                  <c:v>21.455307999999999</c:v>
                </c:pt>
                <c:pt idx="25">
                  <c:v>21.416815</c:v>
                </c:pt>
                <c:pt idx="26">
                  <c:v>21.553204000000001</c:v>
                </c:pt>
                <c:pt idx="27">
                  <c:v>21.952688999999999</c:v>
                </c:pt>
                <c:pt idx="28">
                  <c:v>22.861052000000001</c:v>
                </c:pt>
                <c:pt idx="29">
                  <c:v>22.969090999999999</c:v>
                </c:pt>
                <c:pt idx="30">
                  <c:v>22.158753000000001</c:v>
                </c:pt>
                <c:pt idx="31">
                  <c:v>22.861698000000001</c:v>
                </c:pt>
                <c:pt idx="32">
                  <c:v>23.542007000000002</c:v>
                </c:pt>
                <c:pt idx="33">
                  <c:v>23.851113000000002</c:v>
                </c:pt>
                <c:pt idx="34">
                  <c:v>24.007068</c:v>
                </c:pt>
                <c:pt idx="35">
                  <c:v>24.311442</c:v>
                </c:pt>
                <c:pt idx="36">
                  <c:v>24.609749000000001</c:v>
                </c:pt>
                <c:pt idx="37">
                  <c:v>24.724104000000001</c:v>
                </c:pt>
                <c:pt idx="38">
                  <c:v>24.902573</c:v>
                </c:pt>
                <c:pt idx="39">
                  <c:v>25.071567999999999</c:v>
                </c:pt>
                <c:pt idx="40">
                  <c:v>25.239065</c:v>
                </c:pt>
                <c:pt idx="41">
                  <c:v>25.366299000000001</c:v>
                </c:pt>
                <c:pt idx="42">
                  <c:v>25.611003</c:v>
                </c:pt>
                <c:pt idx="43">
                  <c:v>25.766808000000001</c:v>
                </c:pt>
                <c:pt idx="44">
                  <c:v>25.919228</c:v>
                </c:pt>
                <c:pt idx="45">
                  <c:v>26.057158000000001</c:v>
                </c:pt>
                <c:pt idx="46">
                  <c:v>26.215071999999999</c:v>
                </c:pt>
                <c:pt idx="47">
                  <c:v>26.395828000000002</c:v>
                </c:pt>
                <c:pt idx="48">
                  <c:v>26.578498</c:v>
                </c:pt>
                <c:pt idx="49">
                  <c:v>26.749753999999999</c:v>
                </c:pt>
                <c:pt idx="50">
                  <c:v>26.908649</c:v>
                </c:pt>
                <c:pt idx="51">
                  <c:v>27.090647000000001</c:v>
                </c:pt>
                <c:pt idx="52">
                  <c:v>27.298705999999999</c:v>
                </c:pt>
                <c:pt idx="53">
                  <c:v>27.490628999999998</c:v>
                </c:pt>
                <c:pt idx="54">
                  <c:v>27.688431000000001</c:v>
                </c:pt>
                <c:pt idx="55">
                  <c:v>27.869095000000002</c:v>
                </c:pt>
                <c:pt idx="56">
                  <c:v>28.060234999999999</c:v>
                </c:pt>
                <c:pt idx="57">
                  <c:v>28.220958</c:v>
                </c:pt>
                <c:pt idx="58">
                  <c:v>28.341528</c:v>
                </c:pt>
                <c:pt idx="59">
                  <c:v>28.527922</c:v>
                </c:pt>
                <c:pt idx="60">
                  <c:v>28.859876</c:v>
                </c:pt>
              </c:numCache>
            </c:numRef>
          </c:val>
          <c:smooth val="0"/>
          <c:extLst>
            <c:ext xmlns:c16="http://schemas.microsoft.com/office/drawing/2014/chart" uri="{C3380CC4-5D6E-409C-BE32-E72D297353CC}">
              <c16:uniqueId val="{00000000-9546-4224-9C59-535C31A9156B}"/>
            </c:ext>
          </c:extLst>
        </c:ser>
        <c:ser>
          <c:idx val="1"/>
          <c:order val="1"/>
          <c:tx>
            <c:strRef>
              <c:f>Sheet1!$C$1</c:f>
              <c:strCache>
                <c:ptCount val="1"/>
                <c:pt idx="0">
                  <c:v>residential</c:v>
                </c:pt>
              </c:strCache>
            </c:strRef>
          </c:tx>
          <c:spPr>
            <a:ln w="22225" cap="rnd">
              <a:solidFill>
                <a:srgbClr val="72242D"/>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Sheet1!$C$2:$C$62</c:f>
              <c:numCache>
                <c:formatCode>General</c:formatCode>
                <c:ptCount val="61"/>
                <c:pt idx="0">
                  <c:v>6.5525256049426401</c:v>
                </c:pt>
                <c:pt idx="1">
                  <c:v>6.7462698767373803</c:v>
                </c:pt>
                <c:pt idx="2">
                  <c:v>6.949599614534022</c:v>
                </c:pt>
                <c:pt idx="3">
                  <c:v>7.1405409518592524</c:v>
                </c:pt>
                <c:pt idx="4">
                  <c:v>6.9767316328748086</c:v>
                </c:pt>
                <c:pt idx="5">
                  <c:v>6.9345631112243353</c:v>
                </c:pt>
                <c:pt idx="6">
                  <c:v>7.4646130423030934</c:v>
                </c:pt>
                <c:pt idx="7">
                  <c:v>7.030834343631108</c:v>
                </c:pt>
                <c:pt idx="8">
                  <c:v>6.4109755040093166</c:v>
                </c:pt>
                <c:pt idx="9">
                  <c:v>6.7724739802648912</c:v>
                </c:pt>
                <c:pt idx="10">
                  <c:v>7.156311432613415</c:v>
                </c:pt>
                <c:pt idx="11">
                  <c:v>6.8644519584880106</c:v>
                </c:pt>
                <c:pt idx="12">
                  <c:v>6.9074735180989411</c:v>
                </c:pt>
                <c:pt idx="13">
                  <c:v>7.2330566905007219</c:v>
                </c:pt>
                <c:pt idx="14">
                  <c:v>6.9872444597924206</c:v>
                </c:pt>
                <c:pt idx="15">
                  <c:v>6.9013366661222193</c:v>
                </c:pt>
                <c:pt idx="16">
                  <c:v>6.1549745744799651</c:v>
                </c:pt>
                <c:pt idx="17">
                  <c:v>6.5894375038861641</c:v>
                </c:pt>
                <c:pt idx="18">
                  <c:v>6.8894076644335422</c:v>
                </c:pt>
                <c:pt idx="19">
                  <c:v>6.6373906321610256</c:v>
                </c:pt>
                <c:pt idx="20">
                  <c:v>6.6405923122673212</c:v>
                </c:pt>
                <c:pt idx="21">
                  <c:v>6.4730677832273891</c:v>
                </c:pt>
                <c:pt idx="22">
                  <c:v>5.6842532205244831</c:v>
                </c:pt>
                <c:pt idx="23">
                  <c:v>6.6888006903056212</c:v>
                </c:pt>
                <c:pt idx="24">
                  <c:v>7.0062862562580621</c:v>
                </c:pt>
                <c:pt idx="25">
                  <c:v>6.4646280957176199</c:v>
                </c:pt>
                <c:pt idx="26">
                  <c:v>6.029784122842532</c:v>
                </c:pt>
                <c:pt idx="27">
                  <c:v>6.0971772705849521</c:v>
                </c:pt>
                <c:pt idx="28">
                  <c:v>6.9815319939830482</c:v>
                </c:pt>
                <c:pt idx="29">
                  <c:v>7.0882115927667133</c:v>
                </c:pt>
                <c:pt idx="30">
                  <c:v>6.6168417408850528</c:v>
                </c:pt>
                <c:pt idx="31">
                  <c:v>6.3693869999999988</c:v>
                </c:pt>
                <c:pt idx="32">
                  <c:v>6.4780100000000003</c:v>
                </c:pt>
                <c:pt idx="33">
                  <c:v>6.3387789999999997</c:v>
                </c:pt>
                <c:pt idx="34">
                  <c:v>6.3414170000000016</c:v>
                </c:pt>
                <c:pt idx="35">
                  <c:v>6.3469980000000001</c:v>
                </c:pt>
                <c:pt idx="36">
                  <c:v>6.3427429999999996</c:v>
                </c:pt>
                <c:pt idx="37">
                  <c:v>6.329974</c:v>
                </c:pt>
                <c:pt idx="38">
                  <c:v>6.3090870000000008</c:v>
                </c:pt>
                <c:pt idx="39">
                  <c:v>6.2816330000000002</c:v>
                </c:pt>
                <c:pt idx="40">
                  <c:v>6.2547110000000012</c:v>
                </c:pt>
                <c:pt idx="41">
                  <c:v>6.2210509999999992</c:v>
                </c:pt>
                <c:pt idx="42">
                  <c:v>6.1926249999999996</c:v>
                </c:pt>
                <c:pt idx="43">
                  <c:v>6.1644500000000004</c:v>
                </c:pt>
                <c:pt idx="44">
                  <c:v>6.1404389999999998</c:v>
                </c:pt>
                <c:pt idx="45">
                  <c:v>6.1211919999999997</c:v>
                </c:pt>
                <c:pt idx="46">
                  <c:v>6.1031570000000004</c:v>
                </c:pt>
                <c:pt idx="47">
                  <c:v>6.0845739999999999</c:v>
                </c:pt>
                <c:pt idx="48">
                  <c:v>6.0663610000000006</c:v>
                </c:pt>
                <c:pt idx="49">
                  <c:v>6.048152</c:v>
                </c:pt>
                <c:pt idx="50">
                  <c:v>6.0322319999999996</c:v>
                </c:pt>
                <c:pt idx="51">
                  <c:v>6.0168280000000003</c:v>
                </c:pt>
                <c:pt idx="52">
                  <c:v>6.0022480000000016</c:v>
                </c:pt>
                <c:pt idx="53">
                  <c:v>5.9886059999999999</c:v>
                </c:pt>
                <c:pt idx="54">
                  <c:v>5.9770220000000016</c:v>
                </c:pt>
                <c:pt idx="55">
                  <c:v>5.9651579999999989</c:v>
                </c:pt>
                <c:pt idx="56">
                  <c:v>5.9536269999999991</c:v>
                </c:pt>
                <c:pt idx="57">
                  <c:v>5.9411239999999994</c:v>
                </c:pt>
                <c:pt idx="58">
                  <c:v>5.928249000000001</c:v>
                </c:pt>
                <c:pt idx="59">
                  <c:v>5.9143969999999992</c:v>
                </c:pt>
                <c:pt idx="60">
                  <c:v>5.9004899999999996</c:v>
                </c:pt>
              </c:numCache>
            </c:numRef>
          </c:val>
          <c:smooth val="0"/>
          <c:extLst>
            <c:ext xmlns:c16="http://schemas.microsoft.com/office/drawing/2014/chart" uri="{C3380CC4-5D6E-409C-BE32-E72D297353CC}">
              <c16:uniqueId val="{00000001-9546-4224-9C59-535C31A9156B}"/>
            </c:ext>
          </c:extLst>
        </c:ser>
        <c:ser>
          <c:idx val="4"/>
          <c:order val="2"/>
          <c:tx>
            <c:strRef>
              <c:f>Sheet1!$D$1</c:f>
              <c:strCache>
                <c:ptCount val="1"/>
                <c:pt idx="0">
                  <c:v>commercial</c:v>
                </c:pt>
              </c:strCache>
            </c:strRef>
          </c:tx>
          <c:spPr>
            <a:ln w="22225" cap="rnd">
              <a:solidFill>
                <a:srgbClr val="E3A5AC"/>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Sheet1!$D$2:$D$62</c:f>
              <c:numCache>
                <c:formatCode>General</c:formatCode>
                <c:ptCount val="61"/>
                <c:pt idx="0">
                  <c:v>3.893566360510881</c:v>
                </c:pt>
                <c:pt idx="1">
                  <c:v>3.945669722590853</c:v>
                </c:pt>
                <c:pt idx="2">
                  <c:v>3.990962675194341</c:v>
                </c:pt>
                <c:pt idx="3">
                  <c:v>3.9701058135564882</c:v>
                </c:pt>
                <c:pt idx="4">
                  <c:v>4.0163627277836387</c:v>
                </c:pt>
                <c:pt idx="5">
                  <c:v>4.1005168863726391</c:v>
                </c:pt>
                <c:pt idx="6">
                  <c:v>4.2734890538663564</c:v>
                </c:pt>
                <c:pt idx="7">
                  <c:v>4.2955406297292864</c:v>
                </c:pt>
                <c:pt idx="8">
                  <c:v>4.0048696536515234</c:v>
                </c:pt>
                <c:pt idx="9">
                  <c:v>4.0535525279242064</c:v>
                </c:pt>
                <c:pt idx="10">
                  <c:v>4.2782580788758144</c:v>
                </c:pt>
                <c:pt idx="11">
                  <c:v>4.0846557224305293</c:v>
                </c:pt>
                <c:pt idx="12">
                  <c:v>4.1321702178440294</c:v>
                </c:pt>
                <c:pt idx="13">
                  <c:v>4.298490477575875</c:v>
                </c:pt>
                <c:pt idx="14">
                  <c:v>4.2324009137132768</c:v>
                </c:pt>
                <c:pt idx="15">
                  <c:v>4.0524382832496526</c:v>
                </c:pt>
                <c:pt idx="16">
                  <c:v>3.7475688075947171</c:v>
                </c:pt>
                <c:pt idx="17">
                  <c:v>3.9226304007330448</c:v>
                </c:pt>
                <c:pt idx="18">
                  <c:v>4.1001508681517018</c:v>
                </c:pt>
                <c:pt idx="19">
                  <c:v>4.0559379400526483</c:v>
                </c:pt>
                <c:pt idx="20">
                  <c:v>4.0233407884473058</c:v>
                </c:pt>
                <c:pt idx="21">
                  <c:v>4.0655146055257116</c:v>
                </c:pt>
                <c:pt idx="22">
                  <c:v>3.7250133142588382</c:v>
                </c:pt>
                <c:pt idx="23">
                  <c:v>4.1611609576039639</c:v>
                </c:pt>
                <c:pt idx="24">
                  <c:v>4.3902431334080454</c:v>
                </c:pt>
                <c:pt idx="25">
                  <c:v>4.440930912290117</c:v>
                </c:pt>
                <c:pt idx="26">
                  <c:v>4.3214618355844534</c:v>
                </c:pt>
                <c:pt idx="27">
                  <c:v>4.3682436012348349</c:v>
                </c:pt>
                <c:pt idx="28">
                  <c:v>4.7758742330708932</c:v>
                </c:pt>
                <c:pt idx="29">
                  <c:v>4.8001087154391309</c:v>
                </c:pt>
                <c:pt idx="30">
                  <c:v>4.3675755432044836</c:v>
                </c:pt>
                <c:pt idx="31">
                  <c:v>4.4685789999999992</c:v>
                </c:pt>
                <c:pt idx="32">
                  <c:v>4.6246249999999991</c:v>
                </c:pt>
                <c:pt idx="33">
                  <c:v>4.5738490000000009</c:v>
                </c:pt>
                <c:pt idx="34">
                  <c:v>4.5785339999999994</c:v>
                </c:pt>
                <c:pt idx="35">
                  <c:v>4.5877440000000016</c:v>
                </c:pt>
                <c:pt idx="36">
                  <c:v>4.5859159999999992</c:v>
                </c:pt>
                <c:pt idx="37">
                  <c:v>4.603324999999999</c:v>
                </c:pt>
                <c:pt idx="38">
                  <c:v>4.609629</c:v>
                </c:pt>
                <c:pt idx="39">
                  <c:v>4.6078819999999991</c:v>
                </c:pt>
                <c:pt idx="40">
                  <c:v>4.607348</c:v>
                </c:pt>
                <c:pt idx="41">
                  <c:v>4.603089999999999</c:v>
                </c:pt>
                <c:pt idx="42">
                  <c:v>4.6055960000000002</c:v>
                </c:pt>
                <c:pt idx="43">
                  <c:v>4.607666</c:v>
                </c:pt>
                <c:pt idx="44">
                  <c:v>4.6137139999999999</c:v>
                </c:pt>
                <c:pt idx="45">
                  <c:v>4.6246619999999998</c:v>
                </c:pt>
                <c:pt idx="46">
                  <c:v>4.6355660000000016</c:v>
                </c:pt>
                <c:pt idx="47">
                  <c:v>4.6425160000000014</c:v>
                </c:pt>
                <c:pt idx="48">
                  <c:v>4.6478370000000009</c:v>
                </c:pt>
                <c:pt idx="49">
                  <c:v>4.6530450000000014</c:v>
                </c:pt>
                <c:pt idx="50">
                  <c:v>4.6580969999999997</c:v>
                </c:pt>
                <c:pt idx="51">
                  <c:v>4.6659720000000009</c:v>
                </c:pt>
                <c:pt idx="52">
                  <c:v>4.6744990000000008</c:v>
                </c:pt>
                <c:pt idx="53">
                  <c:v>4.6819620000000004</c:v>
                </c:pt>
                <c:pt idx="54">
                  <c:v>4.6896000000000004</c:v>
                </c:pt>
                <c:pt idx="55">
                  <c:v>4.696631</c:v>
                </c:pt>
                <c:pt idx="56">
                  <c:v>4.7026440000000003</c:v>
                </c:pt>
                <c:pt idx="57">
                  <c:v>4.7078110000000004</c:v>
                </c:pt>
                <c:pt idx="58">
                  <c:v>4.7136709999999997</c:v>
                </c:pt>
                <c:pt idx="59">
                  <c:v>4.7177330000000008</c:v>
                </c:pt>
                <c:pt idx="60">
                  <c:v>4.7219529999999992</c:v>
                </c:pt>
              </c:numCache>
            </c:numRef>
          </c:val>
          <c:smooth val="0"/>
          <c:extLst>
            <c:ext xmlns:c16="http://schemas.microsoft.com/office/drawing/2014/chart" uri="{C3380CC4-5D6E-409C-BE32-E72D297353CC}">
              <c16:uniqueId val="{00000002-9546-4224-9C59-535C31A9156B}"/>
            </c:ext>
          </c:extLst>
        </c:ser>
        <c:ser>
          <c:idx val="7"/>
          <c:order val="3"/>
          <c:tx>
            <c:strRef>
              <c:f>Sheet1!$E$1</c:f>
              <c:strCache>
                <c:ptCount val="1"/>
                <c:pt idx="0">
                  <c:v>transportation</c:v>
                </c:pt>
              </c:strCache>
            </c:strRef>
          </c:tx>
          <c:spPr>
            <a:ln w="22225" cap="rnd">
              <a:solidFill>
                <a:srgbClr val="003953"/>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Sheet1!$E$2:$E$62</c:f>
              <c:numCache>
                <c:formatCode>General</c:formatCode>
                <c:ptCount val="61"/>
                <c:pt idx="0">
                  <c:v>22.365580445653599</c:v>
                </c:pt>
                <c:pt idx="1">
                  <c:v>22.06485481462018</c:v>
                </c:pt>
                <c:pt idx="2">
                  <c:v>22.36278017531335</c:v>
                </c:pt>
                <c:pt idx="3">
                  <c:v>22.61766807749661</c:v>
                </c:pt>
                <c:pt idx="4">
                  <c:v>23.263550089000042</c:v>
                </c:pt>
                <c:pt idx="5">
                  <c:v>23.756633764286889</c:v>
                </c:pt>
                <c:pt idx="6">
                  <c:v>24.364550345893139</c:v>
                </c:pt>
                <c:pt idx="7">
                  <c:v>24.66812956285564</c:v>
                </c:pt>
                <c:pt idx="8">
                  <c:v>25.16944148756032</c:v>
                </c:pt>
                <c:pt idx="9">
                  <c:v>25.858776688327101</c:v>
                </c:pt>
                <c:pt idx="10">
                  <c:v>26.455612411049671</c:v>
                </c:pt>
                <c:pt idx="11">
                  <c:v>26.179346323577921</c:v>
                </c:pt>
                <c:pt idx="12">
                  <c:v>26.747257645317571</c:v>
                </c:pt>
                <c:pt idx="13">
                  <c:v>26.806886027929909</c:v>
                </c:pt>
                <c:pt idx="14">
                  <c:v>27.74764514967697</c:v>
                </c:pt>
                <c:pt idx="15">
                  <c:v>28.17944762337677</c:v>
                </c:pt>
                <c:pt idx="16">
                  <c:v>28.617761041318321</c:v>
                </c:pt>
                <c:pt idx="17">
                  <c:v>28.72742315004125</c:v>
                </c:pt>
                <c:pt idx="18">
                  <c:v>27.339489827857559</c:v>
                </c:pt>
                <c:pt idx="19">
                  <c:v>26.50993414207624</c:v>
                </c:pt>
                <c:pt idx="20">
                  <c:v>26.89678107345879</c:v>
                </c:pt>
                <c:pt idx="21">
                  <c:v>26.52583402433471</c:v>
                </c:pt>
                <c:pt idx="22">
                  <c:v>26.059408068052701</c:v>
                </c:pt>
                <c:pt idx="23">
                  <c:v>26.541785374810068</c:v>
                </c:pt>
                <c:pt idx="24">
                  <c:v>26.801250388936602</c:v>
                </c:pt>
                <c:pt idx="25">
                  <c:v>27.178638995006452</c:v>
                </c:pt>
                <c:pt idx="26">
                  <c:v>27.736828046235271</c:v>
                </c:pt>
                <c:pt idx="27">
                  <c:v>27.974118254380841</c:v>
                </c:pt>
                <c:pt idx="28">
                  <c:v>28.429246392798941</c:v>
                </c:pt>
                <c:pt idx="29">
                  <c:v>28.596827507323891</c:v>
                </c:pt>
                <c:pt idx="30">
                  <c:v>24.372597341177968</c:v>
                </c:pt>
                <c:pt idx="31">
                  <c:v>26.273904000000002</c:v>
                </c:pt>
                <c:pt idx="32">
                  <c:v>27.263051000000001</c:v>
                </c:pt>
                <c:pt idx="33">
                  <c:v>27.769542000000001</c:v>
                </c:pt>
                <c:pt idx="34">
                  <c:v>27.785520000000002</c:v>
                </c:pt>
                <c:pt idx="35">
                  <c:v>27.813489000000001</c:v>
                </c:pt>
                <c:pt idx="36">
                  <c:v>27.775231000000002</c:v>
                </c:pt>
                <c:pt idx="37">
                  <c:v>27.642253</c:v>
                </c:pt>
                <c:pt idx="38">
                  <c:v>27.526710000000001</c:v>
                </c:pt>
                <c:pt idx="39">
                  <c:v>27.420034999999999</c:v>
                </c:pt>
                <c:pt idx="40">
                  <c:v>27.339807</c:v>
                </c:pt>
                <c:pt idx="41">
                  <c:v>27.274284000000002</c:v>
                </c:pt>
                <c:pt idx="42">
                  <c:v>27.186354999999999</c:v>
                </c:pt>
                <c:pt idx="43">
                  <c:v>27.151070000000001</c:v>
                </c:pt>
                <c:pt idx="44">
                  <c:v>27.112753000000001</c:v>
                </c:pt>
                <c:pt idx="45">
                  <c:v>27.087764</c:v>
                </c:pt>
                <c:pt idx="46">
                  <c:v>27.078692</c:v>
                </c:pt>
                <c:pt idx="47">
                  <c:v>27.113430000000001</c:v>
                </c:pt>
                <c:pt idx="48">
                  <c:v>27.152398000000002</c:v>
                </c:pt>
                <c:pt idx="49">
                  <c:v>27.213007000000001</c:v>
                </c:pt>
                <c:pt idx="50">
                  <c:v>27.290057999999998</c:v>
                </c:pt>
                <c:pt idx="51">
                  <c:v>27.372665999999999</c:v>
                </c:pt>
                <c:pt idx="52">
                  <c:v>27.471416000000001</c:v>
                </c:pt>
                <c:pt idx="53">
                  <c:v>27.580074</c:v>
                </c:pt>
                <c:pt idx="54">
                  <c:v>27.693199</c:v>
                </c:pt>
                <c:pt idx="55">
                  <c:v>27.831771</c:v>
                </c:pt>
                <c:pt idx="56">
                  <c:v>27.995252000000001</c:v>
                </c:pt>
                <c:pt idx="57">
                  <c:v>28.143408999999998</c:v>
                </c:pt>
                <c:pt idx="58">
                  <c:v>28.285799999999998</c:v>
                </c:pt>
                <c:pt idx="59">
                  <c:v>28.457561999999999</c:v>
                </c:pt>
                <c:pt idx="60">
                  <c:v>28.669929</c:v>
                </c:pt>
              </c:numCache>
            </c:numRef>
          </c:val>
          <c:smooth val="0"/>
          <c:extLst>
            <c:ext xmlns:c16="http://schemas.microsoft.com/office/drawing/2014/chart" uri="{C3380CC4-5D6E-409C-BE32-E72D297353CC}">
              <c16:uniqueId val="{00000003-9546-4224-9C59-535C31A9156B}"/>
            </c:ext>
          </c:extLst>
        </c:ser>
        <c:ser>
          <c:idx val="0"/>
          <c:order val="4"/>
          <c:tx>
            <c:strRef>
              <c:f>Sheet1!$F$1</c:f>
              <c:strCache>
                <c:ptCount val="1"/>
                <c:pt idx="0">
                  <c:v>electric power</c:v>
                </c:pt>
              </c:strCache>
            </c:strRef>
          </c:tx>
          <c:spPr>
            <a:ln w="22225" cap="rnd">
              <a:solidFill>
                <a:srgbClr val="E1AB76"/>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Sheet1!$F$2:$F$62</c:f>
              <c:numCache>
                <c:formatCode>General</c:formatCode>
                <c:ptCount val="61"/>
                <c:pt idx="0">
                  <c:v>30.495053077640009</c:v>
                </c:pt>
                <c:pt idx="1">
                  <c:v>30.856021278367109</c:v>
                </c:pt>
                <c:pt idx="2">
                  <c:v>30.722757164472899</c:v>
                </c:pt>
                <c:pt idx="3">
                  <c:v>31.847064846930198</c:v>
                </c:pt>
                <c:pt idx="4">
                  <c:v>32.3987144373069</c:v>
                </c:pt>
                <c:pt idx="5">
                  <c:v>33.4788178225187</c:v>
                </c:pt>
                <c:pt idx="6">
                  <c:v>34.485400073478402</c:v>
                </c:pt>
                <c:pt idx="7">
                  <c:v>34.886290951225703</c:v>
                </c:pt>
                <c:pt idx="8">
                  <c:v>36.225117475592391</c:v>
                </c:pt>
                <c:pt idx="9">
                  <c:v>36.975566670729997</c:v>
                </c:pt>
                <c:pt idx="10">
                  <c:v>38.061758919406593</c:v>
                </c:pt>
                <c:pt idx="11">
                  <c:v>37.215173564597002</c:v>
                </c:pt>
                <c:pt idx="12">
                  <c:v>38.016153905800799</c:v>
                </c:pt>
                <c:pt idx="13">
                  <c:v>38.028287114351293</c:v>
                </c:pt>
                <c:pt idx="14">
                  <c:v>38.701055451770607</c:v>
                </c:pt>
                <c:pt idx="15">
                  <c:v>39.625525805065521</c:v>
                </c:pt>
                <c:pt idx="16">
                  <c:v>39.416563884469348</c:v>
                </c:pt>
                <c:pt idx="17">
                  <c:v>40.370589141207319</c:v>
                </c:pt>
                <c:pt idx="18">
                  <c:v>39.969265989079197</c:v>
                </c:pt>
                <c:pt idx="19">
                  <c:v>38.068718249185999</c:v>
                </c:pt>
                <c:pt idx="20">
                  <c:v>39.618856395207288</c:v>
                </c:pt>
                <c:pt idx="21">
                  <c:v>39.292761122550743</c:v>
                </c:pt>
                <c:pt idx="22">
                  <c:v>38.131096269543413</c:v>
                </c:pt>
                <c:pt idx="23">
                  <c:v>38.356584832555583</c:v>
                </c:pt>
                <c:pt idx="24">
                  <c:v>38.629408835713413</c:v>
                </c:pt>
                <c:pt idx="25">
                  <c:v>37.889578408400823</c:v>
                </c:pt>
                <c:pt idx="26">
                  <c:v>37.726556396168959</c:v>
                </c:pt>
                <c:pt idx="27">
                  <c:v>37.241097485623179</c:v>
                </c:pt>
                <c:pt idx="28">
                  <c:v>38.162700407077622</c:v>
                </c:pt>
                <c:pt idx="29">
                  <c:v>37.003282801283902</c:v>
                </c:pt>
                <c:pt idx="30">
                  <c:v>35.744049455632037</c:v>
                </c:pt>
                <c:pt idx="31">
                  <c:v>36.906292000000001</c:v>
                </c:pt>
                <c:pt idx="32">
                  <c:v>36.944229</c:v>
                </c:pt>
                <c:pt idx="33">
                  <c:v>37.430767000000003</c:v>
                </c:pt>
                <c:pt idx="34">
                  <c:v>37.153964999999999</c:v>
                </c:pt>
                <c:pt idx="35">
                  <c:v>37.008082999999999</c:v>
                </c:pt>
                <c:pt idx="36">
                  <c:v>36.961136000000003</c:v>
                </c:pt>
                <c:pt idx="37">
                  <c:v>36.847724999999997</c:v>
                </c:pt>
                <c:pt idx="38">
                  <c:v>36.722183000000001</c:v>
                </c:pt>
                <c:pt idx="39">
                  <c:v>36.720996999999997</c:v>
                </c:pt>
                <c:pt idx="40">
                  <c:v>36.736953999999997</c:v>
                </c:pt>
                <c:pt idx="41">
                  <c:v>36.853740999999999</c:v>
                </c:pt>
                <c:pt idx="42">
                  <c:v>36.944920000000003</c:v>
                </c:pt>
                <c:pt idx="43">
                  <c:v>36.949038999999999</c:v>
                </c:pt>
                <c:pt idx="44">
                  <c:v>37.000197999999997</c:v>
                </c:pt>
                <c:pt idx="45">
                  <c:v>37.097095000000003</c:v>
                </c:pt>
                <c:pt idx="46">
                  <c:v>37.242538000000003</c:v>
                </c:pt>
                <c:pt idx="47">
                  <c:v>37.399920999999999</c:v>
                </c:pt>
                <c:pt idx="48">
                  <c:v>37.624648999999998</c:v>
                </c:pt>
                <c:pt idx="49">
                  <c:v>37.860087999999998</c:v>
                </c:pt>
                <c:pt idx="50">
                  <c:v>38.050940999999987</c:v>
                </c:pt>
                <c:pt idx="51">
                  <c:v>38.268742000000003</c:v>
                </c:pt>
                <c:pt idx="52">
                  <c:v>38.520035</c:v>
                </c:pt>
                <c:pt idx="53">
                  <c:v>38.788283999999997</c:v>
                </c:pt>
                <c:pt idx="54">
                  <c:v>39.024895000000001</c:v>
                </c:pt>
                <c:pt idx="55">
                  <c:v>39.268265</c:v>
                </c:pt>
                <c:pt idx="56">
                  <c:v>39.534804999999999</c:v>
                </c:pt>
                <c:pt idx="57">
                  <c:v>39.833697999999998</c:v>
                </c:pt>
                <c:pt idx="58">
                  <c:v>40.084518000000003</c:v>
                </c:pt>
                <c:pt idx="59">
                  <c:v>40.413887000000003</c:v>
                </c:pt>
                <c:pt idx="60">
                  <c:v>40.790260000000004</c:v>
                </c:pt>
              </c:numCache>
            </c:numRef>
          </c:val>
          <c:smooth val="0"/>
          <c:extLst>
            <c:ext xmlns:c16="http://schemas.microsoft.com/office/drawing/2014/chart" uri="{C3380CC4-5D6E-409C-BE32-E72D297353CC}">
              <c16:uniqueId val="{00000004-9546-4224-9C59-535C31A9156B}"/>
            </c:ext>
          </c:extLst>
        </c:ser>
        <c:dLbls>
          <c:showLegendKey val="0"/>
          <c:showVal val="0"/>
          <c:showCatName val="0"/>
          <c:showSerName val="0"/>
          <c:showPercent val="0"/>
          <c:showBubbleSize val="0"/>
        </c:dLbls>
        <c:smooth val="0"/>
        <c:axId val="-437058128"/>
        <c:axId val="-437050512"/>
      </c:lineChart>
      <c:catAx>
        <c:axId val="-437058128"/>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37050512"/>
        <c:crosses val="autoZero"/>
        <c:auto val="1"/>
        <c:lblAlgn val="ctr"/>
        <c:lblOffset val="100"/>
        <c:tickLblSkip val="10"/>
        <c:tickMarkSkip val="10"/>
        <c:noMultiLvlLbl val="0"/>
      </c:catAx>
      <c:valAx>
        <c:axId val="-437050512"/>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12700">
            <a:solidFill>
              <a:srgbClr val="FFFFFF">
                <a:lumMod val="65000"/>
              </a:srgb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37058128"/>
        <c:crossesAt val="32"/>
        <c:crossBetween val="midCat"/>
        <c:majorUnit val="10"/>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A2CA7B-1645-4B35-8134-41E9D9D1DA4E}"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3AAC3ABD-F149-4075-9704-E287BCEF339D}">
      <dgm:prSet/>
      <dgm:spPr/>
      <dgm:t>
        <a:bodyPr/>
        <a:lstStyle/>
        <a:p>
          <a:pPr>
            <a:defRPr b="1"/>
          </a:pPr>
          <a:r>
            <a:rPr lang="en-US"/>
            <a:t>2022</a:t>
          </a:r>
        </a:p>
      </dgm:t>
    </dgm:pt>
    <dgm:pt modelId="{A3587242-AB87-4828-86E4-CE8C7151E5E2}" type="parTrans" cxnId="{5EE0A0A9-8D79-43B9-B3DC-D39F5EB585EB}">
      <dgm:prSet/>
      <dgm:spPr/>
      <dgm:t>
        <a:bodyPr/>
        <a:lstStyle/>
        <a:p>
          <a:endParaRPr lang="en-US"/>
        </a:p>
      </dgm:t>
    </dgm:pt>
    <dgm:pt modelId="{0116992A-EB75-4AC9-B08B-0905F24CB946}" type="sibTrans" cxnId="{5EE0A0A9-8D79-43B9-B3DC-D39F5EB585EB}">
      <dgm:prSet/>
      <dgm:spPr/>
      <dgm:t>
        <a:bodyPr/>
        <a:lstStyle/>
        <a:p>
          <a:endParaRPr lang="en-US"/>
        </a:p>
      </dgm:t>
    </dgm:pt>
    <dgm:pt modelId="{EFDA4DAC-C28C-41CE-8474-84027E5FAE7D}">
      <dgm:prSet/>
      <dgm:spPr/>
      <dgm:t>
        <a:bodyPr/>
        <a:lstStyle/>
        <a:p>
          <a:endParaRPr lang="en-US" dirty="0"/>
        </a:p>
      </dgm:t>
    </dgm:pt>
    <dgm:pt modelId="{AD1641CB-872C-4659-96BD-8EF6360AA293}" type="parTrans" cxnId="{6DF55FA8-C5B5-4FF0-917F-F119207BAA77}">
      <dgm:prSet/>
      <dgm:spPr/>
      <dgm:t>
        <a:bodyPr/>
        <a:lstStyle/>
        <a:p>
          <a:endParaRPr lang="en-US"/>
        </a:p>
      </dgm:t>
    </dgm:pt>
    <dgm:pt modelId="{F0B7F2BD-5B5E-4114-B1A8-BF565D5CE802}" type="sibTrans" cxnId="{6DF55FA8-C5B5-4FF0-917F-F119207BAA77}">
      <dgm:prSet/>
      <dgm:spPr/>
      <dgm:t>
        <a:bodyPr/>
        <a:lstStyle/>
        <a:p>
          <a:endParaRPr lang="en-US"/>
        </a:p>
      </dgm:t>
    </dgm:pt>
    <dgm:pt modelId="{B926557D-47F0-4877-8E0C-6DF9FED874C1}">
      <dgm:prSet/>
      <dgm:spPr/>
      <dgm:t>
        <a:bodyPr/>
        <a:lstStyle/>
        <a:p>
          <a:pPr>
            <a:defRPr b="1"/>
          </a:pPr>
          <a:r>
            <a:rPr lang="en-US"/>
            <a:t>2030</a:t>
          </a:r>
        </a:p>
      </dgm:t>
    </dgm:pt>
    <dgm:pt modelId="{633C65DD-5458-45AB-A8FA-FDB5FAE5E6AA}" type="parTrans" cxnId="{1F06AB88-C259-4C01-A466-917F5D9550EB}">
      <dgm:prSet/>
      <dgm:spPr/>
      <dgm:t>
        <a:bodyPr/>
        <a:lstStyle/>
        <a:p>
          <a:endParaRPr lang="en-US"/>
        </a:p>
      </dgm:t>
    </dgm:pt>
    <dgm:pt modelId="{623C39EE-E62F-492D-9A82-D543ABD2F5F7}" type="sibTrans" cxnId="{1F06AB88-C259-4C01-A466-917F5D9550EB}">
      <dgm:prSet/>
      <dgm:spPr/>
      <dgm:t>
        <a:bodyPr/>
        <a:lstStyle/>
        <a:p>
          <a:endParaRPr lang="en-US"/>
        </a:p>
      </dgm:t>
    </dgm:pt>
    <dgm:pt modelId="{B65F9CFE-7DAC-4337-A808-70B246C76D66}">
      <dgm:prSet custT="1"/>
      <dgm:spPr/>
      <dgm:t>
        <a:bodyPr/>
        <a:lstStyle/>
        <a:p>
          <a:r>
            <a:rPr lang="en-US" sz="2000" dirty="0"/>
            <a:t>50% emissions reduction</a:t>
          </a:r>
        </a:p>
      </dgm:t>
    </dgm:pt>
    <dgm:pt modelId="{2D5F8B91-1614-4C3D-BA97-A158EFA3C3DA}" type="parTrans" cxnId="{C9E1D4C4-63BA-4EC1-8324-CFF16EF145E7}">
      <dgm:prSet/>
      <dgm:spPr/>
      <dgm:t>
        <a:bodyPr/>
        <a:lstStyle/>
        <a:p>
          <a:endParaRPr lang="en-US"/>
        </a:p>
      </dgm:t>
    </dgm:pt>
    <dgm:pt modelId="{573B2106-897E-49F2-8F44-C543277F1EB2}" type="sibTrans" cxnId="{C9E1D4C4-63BA-4EC1-8324-CFF16EF145E7}">
      <dgm:prSet/>
      <dgm:spPr/>
      <dgm:t>
        <a:bodyPr/>
        <a:lstStyle/>
        <a:p>
          <a:endParaRPr lang="en-US"/>
        </a:p>
      </dgm:t>
    </dgm:pt>
    <dgm:pt modelId="{5F5E63B8-F2B2-44E3-A75C-25203A4B265F}">
      <dgm:prSet/>
      <dgm:spPr/>
      <dgm:t>
        <a:bodyPr/>
        <a:lstStyle/>
        <a:p>
          <a:pPr>
            <a:defRPr b="1"/>
          </a:pPr>
          <a:r>
            <a:rPr lang="en-US"/>
            <a:t>2035</a:t>
          </a:r>
        </a:p>
      </dgm:t>
    </dgm:pt>
    <dgm:pt modelId="{471AE824-BC75-4864-BE99-46656842AE7B}" type="parTrans" cxnId="{66EB53F1-5D4D-4F01-85C6-1F1DE4B5942C}">
      <dgm:prSet/>
      <dgm:spPr/>
      <dgm:t>
        <a:bodyPr/>
        <a:lstStyle/>
        <a:p>
          <a:endParaRPr lang="en-US"/>
        </a:p>
      </dgm:t>
    </dgm:pt>
    <dgm:pt modelId="{049C7F2F-CDC1-49DF-94B4-CCCFF1A4C8AA}" type="sibTrans" cxnId="{66EB53F1-5D4D-4F01-85C6-1F1DE4B5942C}">
      <dgm:prSet/>
      <dgm:spPr/>
      <dgm:t>
        <a:bodyPr/>
        <a:lstStyle/>
        <a:p>
          <a:endParaRPr lang="en-US"/>
        </a:p>
      </dgm:t>
    </dgm:pt>
    <dgm:pt modelId="{6273FE60-A7B7-48CB-9EE9-A5F928061188}">
      <dgm:prSet custT="1"/>
      <dgm:spPr/>
      <dgm:t>
        <a:bodyPr/>
        <a:lstStyle/>
        <a:p>
          <a:r>
            <a:rPr lang="en-US" sz="2000" dirty="0"/>
            <a:t>100% clean electricity</a:t>
          </a:r>
        </a:p>
      </dgm:t>
    </dgm:pt>
    <dgm:pt modelId="{597138D9-C518-4401-94D7-E171FFEF2821}" type="parTrans" cxnId="{338C0876-3F52-43DF-93DE-FF1391860109}">
      <dgm:prSet/>
      <dgm:spPr/>
      <dgm:t>
        <a:bodyPr/>
        <a:lstStyle/>
        <a:p>
          <a:endParaRPr lang="en-US"/>
        </a:p>
      </dgm:t>
    </dgm:pt>
    <dgm:pt modelId="{6531EABC-8E00-479F-9EE8-7D1D23EAC968}" type="sibTrans" cxnId="{338C0876-3F52-43DF-93DE-FF1391860109}">
      <dgm:prSet/>
      <dgm:spPr/>
      <dgm:t>
        <a:bodyPr/>
        <a:lstStyle/>
        <a:p>
          <a:endParaRPr lang="en-US"/>
        </a:p>
      </dgm:t>
    </dgm:pt>
    <dgm:pt modelId="{46A44048-90F4-4692-9A68-617AA1DFB446}">
      <dgm:prSet/>
      <dgm:spPr/>
      <dgm:t>
        <a:bodyPr/>
        <a:lstStyle/>
        <a:p>
          <a:pPr>
            <a:defRPr b="1"/>
          </a:pPr>
          <a:r>
            <a:rPr lang="en-US"/>
            <a:t>2050</a:t>
          </a:r>
        </a:p>
      </dgm:t>
    </dgm:pt>
    <dgm:pt modelId="{6D1F5AD5-282B-4C36-9AB5-0285885A0567}" type="parTrans" cxnId="{F537C0C9-D4B0-434B-A098-DA639E80D292}">
      <dgm:prSet/>
      <dgm:spPr/>
      <dgm:t>
        <a:bodyPr/>
        <a:lstStyle/>
        <a:p>
          <a:endParaRPr lang="en-US"/>
        </a:p>
      </dgm:t>
    </dgm:pt>
    <dgm:pt modelId="{ACB5257F-3025-4DE3-AC6A-466063394A83}" type="sibTrans" cxnId="{F537C0C9-D4B0-434B-A098-DA639E80D292}">
      <dgm:prSet/>
      <dgm:spPr/>
      <dgm:t>
        <a:bodyPr/>
        <a:lstStyle/>
        <a:p>
          <a:endParaRPr lang="en-US"/>
        </a:p>
      </dgm:t>
    </dgm:pt>
    <dgm:pt modelId="{0026107F-0D62-4BBF-9359-617F97ECCF1D}">
      <dgm:prSet custT="1"/>
      <dgm:spPr/>
      <dgm:t>
        <a:bodyPr/>
        <a:lstStyle/>
        <a:p>
          <a:r>
            <a:rPr lang="en-US" sz="2000" dirty="0"/>
            <a:t>Net-zero carbon emissions </a:t>
          </a:r>
        </a:p>
      </dgm:t>
    </dgm:pt>
    <dgm:pt modelId="{C7736FA6-54B4-439D-8D74-22FA3EB4EF2A}" type="parTrans" cxnId="{7DB4F8ED-730B-43B1-BCF9-76CD0F3A6ECD}">
      <dgm:prSet/>
      <dgm:spPr/>
      <dgm:t>
        <a:bodyPr/>
        <a:lstStyle/>
        <a:p>
          <a:endParaRPr lang="en-US"/>
        </a:p>
      </dgm:t>
    </dgm:pt>
    <dgm:pt modelId="{DBF648E4-13E6-4BE6-8977-9213FF77E3B0}" type="sibTrans" cxnId="{7DB4F8ED-730B-43B1-BCF9-76CD0F3A6ECD}">
      <dgm:prSet/>
      <dgm:spPr/>
      <dgm:t>
        <a:bodyPr/>
        <a:lstStyle/>
        <a:p>
          <a:endParaRPr lang="en-US"/>
        </a:p>
      </dgm:t>
    </dgm:pt>
    <dgm:pt modelId="{F5286083-E376-45B9-82D0-0226DA3A0250}" type="pres">
      <dgm:prSet presAssocID="{ABA2CA7B-1645-4B35-8134-41E9D9D1DA4E}" presName="root" presStyleCnt="0">
        <dgm:presLayoutVars>
          <dgm:chMax/>
          <dgm:chPref/>
          <dgm:animLvl val="lvl"/>
        </dgm:presLayoutVars>
      </dgm:prSet>
      <dgm:spPr/>
    </dgm:pt>
    <dgm:pt modelId="{335AB3A8-3711-4972-A3F2-57B734ED63FF}" type="pres">
      <dgm:prSet presAssocID="{ABA2CA7B-1645-4B35-8134-41E9D9D1DA4E}"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2267419E-D0E7-4D7E-920F-539C5E2187D3}" type="pres">
      <dgm:prSet presAssocID="{ABA2CA7B-1645-4B35-8134-41E9D9D1DA4E}" presName="nodes" presStyleCnt="0">
        <dgm:presLayoutVars>
          <dgm:chMax/>
          <dgm:chPref/>
          <dgm:animLvl val="lvl"/>
        </dgm:presLayoutVars>
      </dgm:prSet>
      <dgm:spPr/>
    </dgm:pt>
    <dgm:pt modelId="{66DA6056-4D84-4020-BE39-7505173D5E2A}" type="pres">
      <dgm:prSet presAssocID="{3AAC3ABD-F149-4075-9704-E287BCEF339D}" presName="composite" presStyleCnt="0"/>
      <dgm:spPr/>
    </dgm:pt>
    <dgm:pt modelId="{46A07853-B9A8-4512-9744-935D253FC584}" type="pres">
      <dgm:prSet presAssocID="{3AAC3ABD-F149-4075-9704-E287BCEF339D}"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F9E47244-3916-417A-9FEF-B61B642EB17D}" type="pres">
      <dgm:prSet presAssocID="{3AAC3ABD-F149-4075-9704-E287BCEF339D}" presName="DropPinPlaceHolder" presStyleCnt="0"/>
      <dgm:spPr/>
    </dgm:pt>
    <dgm:pt modelId="{685D0659-A6C5-4595-962C-E72840C3ECC7}" type="pres">
      <dgm:prSet presAssocID="{3AAC3ABD-F149-4075-9704-E287BCEF339D}" presName="DropPin" presStyleLbl="alignNode1" presStyleIdx="0" presStyleCnt="4"/>
      <dgm:spPr/>
    </dgm:pt>
    <dgm:pt modelId="{0AFC90B3-76B4-481E-AA7D-2BE158755DA9}" type="pres">
      <dgm:prSet presAssocID="{3AAC3ABD-F149-4075-9704-E287BCEF339D}" presName="Ellipse" presStyleLbl="fgAcc1" presStyleIdx="1" presStyleCnt="5"/>
      <dgm:spPr>
        <a:solidFill>
          <a:schemeClr val="lt1">
            <a:alpha val="90000"/>
            <a:hueOff val="0"/>
            <a:satOff val="0"/>
            <a:lumOff val="0"/>
            <a:alphaOff val="0"/>
          </a:schemeClr>
        </a:solidFill>
        <a:ln w="12700" cap="flat" cmpd="sng" algn="ctr">
          <a:noFill/>
          <a:prstDash val="solid"/>
        </a:ln>
        <a:effectLst/>
      </dgm:spPr>
    </dgm:pt>
    <dgm:pt modelId="{6F9949C5-A98A-4E5F-87C0-0BDBA2D7FA40}" type="pres">
      <dgm:prSet presAssocID="{3AAC3ABD-F149-4075-9704-E287BCEF339D}" presName="L2TextContainer" presStyleLbl="revTx" presStyleIdx="0" presStyleCnt="8">
        <dgm:presLayoutVars>
          <dgm:bulletEnabled val="1"/>
        </dgm:presLayoutVars>
      </dgm:prSet>
      <dgm:spPr/>
    </dgm:pt>
    <dgm:pt modelId="{FF32E413-090A-4429-AF93-DA987474395C}" type="pres">
      <dgm:prSet presAssocID="{3AAC3ABD-F149-4075-9704-E287BCEF339D}" presName="L1TextContainer" presStyleLbl="revTx" presStyleIdx="1" presStyleCnt="8">
        <dgm:presLayoutVars>
          <dgm:chMax val="1"/>
          <dgm:chPref val="1"/>
          <dgm:bulletEnabled val="1"/>
        </dgm:presLayoutVars>
      </dgm:prSet>
      <dgm:spPr/>
    </dgm:pt>
    <dgm:pt modelId="{59E611D4-B431-47C8-BB2A-3C93113ACA2B}" type="pres">
      <dgm:prSet presAssocID="{3AAC3ABD-F149-4075-9704-E287BCEF339D}" presName="ConnectLine" presStyleLbl="sibTrans1D1" presStyleIdx="0" presStyleCnt="4"/>
      <dgm:spPr>
        <a:noFill/>
        <a:ln w="12700" cap="flat" cmpd="sng" algn="ctr">
          <a:solidFill>
            <a:schemeClr val="accent1">
              <a:hueOff val="0"/>
              <a:satOff val="0"/>
              <a:lumOff val="0"/>
              <a:alphaOff val="0"/>
            </a:schemeClr>
          </a:solidFill>
          <a:prstDash val="dash"/>
        </a:ln>
        <a:effectLst/>
      </dgm:spPr>
    </dgm:pt>
    <dgm:pt modelId="{F66766C6-39B7-438E-8D73-37DC06DCFEB1}" type="pres">
      <dgm:prSet presAssocID="{3AAC3ABD-F149-4075-9704-E287BCEF339D}" presName="EmptyPlaceHolder" presStyleCnt="0"/>
      <dgm:spPr/>
    </dgm:pt>
    <dgm:pt modelId="{AC1032D4-4164-44C6-82B5-35E0436269C1}" type="pres">
      <dgm:prSet presAssocID="{0116992A-EB75-4AC9-B08B-0905F24CB946}" presName="spaceBetweenRectangles" presStyleCnt="0"/>
      <dgm:spPr/>
    </dgm:pt>
    <dgm:pt modelId="{47D0D810-35E0-458E-A4A5-734AEDE0486B}" type="pres">
      <dgm:prSet presAssocID="{B926557D-47F0-4877-8E0C-6DF9FED874C1}" presName="composite" presStyleCnt="0"/>
      <dgm:spPr/>
    </dgm:pt>
    <dgm:pt modelId="{5E800C24-45D8-4D81-9F8F-B4CCBCE2B5FB}" type="pres">
      <dgm:prSet presAssocID="{B926557D-47F0-4877-8E0C-6DF9FED874C1}"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5D75E304-BFDD-47A1-8320-966825EA9F95}" type="pres">
      <dgm:prSet presAssocID="{B926557D-47F0-4877-8E0C-6DF9FED874C1}" presName="DropPinPlaceHolder" presStyleCnt="0"/>
      <dgm:spPr/>
    </dgm:pt>
    <dgm:pt modelId="{8A836B21-2C9A-4E42-8FB9-1BEF864B310B}" type="pres">
      <dgm:prSet presAssocID="{B926557D-47F0-4877-8E0C-6DF9FED874C1}" presName="DropPin" presStyleLbl="alignNode1" presStyleIdx="1" presStyleCnt="4"/>
      <dgm:spPr/>
    </dgm:pt>
    <dgm:pt modelId="{3DEB6B88-BABA-4ECB-893D-AFC2F4E39727}" type="pres">
      <dgm:prSet presAssocID="{B926557D-47F0-4877-8E0C-6DF9FED874C1}" presName="Ellipse" presStyleLbl="fgAcc1" presStyleIdx="2" presStyleCnt="5"/>
      <dgm:spPr>
        <a:solidFill>
          <a:schemeClr val="lt1">
            <a:alpha val="90000"/>
            <a:hueOff val="0"/>
            <a:satOff val="0"/>
            <a:lumOff val="0"/>
            <a:alphaOff val="0"/>
          </a:schemeClr>
        </a:solidFill>
        <a:ln w="12700" cap="flat" cmpd="sng" algn="ctr">
          <a:noFill/>
          <a:prstDash val="solid"/>
        </a:ln>
        <a:effectLst/>
      </dgm:spPr>
    </dgm:pt>
    <dgm:pt modelId="{D39C0524-958E-4580-8E9C-87F04CD836F2}" type="pres">
      <dgm:prSet presAssocID="{B926557D-47F0-4877-8E0C-6DF9FED874C1}" presName="L2TextContainer" presStyleLbl="revTx" presStyleIdx="2" presStyleCnt="8">
        <dgm:presLayoutVars>
          <dgm:bulletEnabled val="1"/>
        </dgm:presLayoutVars>
      </dgm:prSet>
      <dgm:spPr/>
    </dgm:pt>
    <dgm:pt modelId="{6F1165C1-3085-4A99-AFCC-F980D5F9BFBE}" type="pres">
      <dgm:prSet presAssocID="{B926557D-47F0-4877-8E0C-6DF9FED874C1}" presName="L1TextContainer" presStyleLbl="revTx" presStyleIdx="3" presStyleCnt="8">
        <dgm:presLayoutVars>
          <dgm:chMax val="1"/>
          <dgm:chPref val="1"/>
          <dgm:bulletEnabled val="1"/>
        </dgm:presLayoutVars>
      </dgm:prSet>
      <dgm:spPr/>
    </dgm:pt>
    <dgm:pt modelId="{8E253097-CE97-47AC-B0D1-F02BEA5AACBF}" type="pres">
      <dgm:prSet presAssocID="{B926557D-47F0-4877-8E0C-6DF9FED874C1}" presName="ConnectLine" presStyleLbl="sibTrans1D1" presStyleIdx="1" presStyleCnt="4"/>
      <dgm:spPr>
        <a:noFill/>
        <a:ln w="12700" cap="flat" cmpd="sng" algn="ctr">
          <a:solidFill>
            <a:schemeClr val="accent1">
              <a:hueOff val="0"/>
              <a:satOff val="0"/>
              <a:lumOff val="0"/>
              <a:alphaOff val="0"/>
            </a:schemeClr>
          </a:solidFill>
          <a:prstDash val="dash"/>
        </a:ln>
        <a:effectLst/>
      </dgm:spPr>
    </dgm:pt>
    <dgm:pt modelId="{20CC4CF0-B73F-49EA-A812-04475E69F878}" type="pres">
      <dgm:prSet presAssocID="{B926557D-47F0-4877-8E0C-6DF9FED874C1}" presName="EmptyPlaceHolder" presStyleCnt="0"/>
      <dgm:spPr/>
    </dgm:pt>
    <dgm:pt modelId="{659BDFE5-F8A1-46A7-86CB-E26FAA5F11E6}" type="pres">
      <dgm:prSet presAssocID="{623C39EE-E62F-492D-9A82-D543ABD2F5F7}" presName="spaceBetweenRectangles" presStyleCnt="0"/>
      <dgm:spPr/>
    </dgm:pt>
    <dgm:pt modelId="{AD4681F3-3D1D-4434-AD3B-22DDC95574AA}" type="pres">
      <dgm:prSet presAssocID="{5F5E63B8-F2B2-44E3-A75C-25203A4B265F}" presName="composite" presStyleCnt="0"/>
      <dgm:spPr/>
    </dgm:pt>
    <dgm:pt modelId="{9A9E8C1B-809F-4F3C-9AD3-5E8D0911A163}" type="pres">
      <dgm:prSet presAssocID="{5F5E63B8-F2B2-44E3-A75C-25203A4B265F}"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3A832056-0D53-4702-9931-55998116AA6D}" type="pres">
      <dgm:prSet presAssocID="{5F5E63B8-F2B2-44E3-A75C-25203A4B265F}" presName="DropPinPlaceHolder" presStyleCnt="0"/>
      <dgm:spPr/>
    </dgm:pt>
    <dgm:pt modelId="{8A451706-EDEA-41C0-A8F2-D62F216B8A26}" type="pres">
      <dgm:prSet presAssocID="{5F5E63B8-F2B2-44E3-A75C-25203A4B265F}" presName="DropPin" presStyleLbl="alignNode1" presStyleIdx="2" presStyleCnt="4"/>
      <dgm:spPr/>
    </dgm:pt>
    <dgm:pt modelId="{3FC3E961-78AB-47DF-9585-EA6BF2FBA2DD}" type="pres">
      <dgm:prSet presAssocID="{5F5E63B8-F2B2-44E3-A75C-25203A4B265F}" presName="Ellipse" presStyleLbl="fgAcc1" presStyleIdx="3" presStyleCnt="5"/>
      <dgm:spPr>
        <a:solidFill>
          <a:schemeClr val="lt1">
            <a:alpha val="90000"/>
            <a:hueOff val="0"/>
            <a:satOff val="0"/>
            <a:lumOff val="0"/>
            <a:alphaOff val="0"/>
          </a:schemeClr>
        </a:solidFill>
        <a:ln w="12700" cap="flat" cmpd="sng" algn="ctr">
          <a:noFill/>
          <a:prstDash val="solid"/>
        </a:ln>
        <a:effectLst/>
      </dgm:spPr>
    </dgm:pt>
    <dgm:pt modelId="{0C88219C-CD5D-41FC-AEA6-A289DA219F23}" type="pres">
      <dgm:prSet presAssocID="{5F5E63B8-F2B2-44E3-A75C-25203A4B265F}" presName="L2TextContainer" presStyleLbl="revTx" presStyleIdx="4" presStyleCnt="8">
        <dgm:presLayoutVars>
          <dgm:bulletEnabled val="1"/>
        </dgm:presLayoutVars>
      </dgm:prSet>
      <dgm:spPr/>
    </dgm:pt>
    <dgm:pt modelId="{C50C5F42-9CC6-4589-B375-6CA3E9723184}" type="pres">
      <dgm:prSet presAssocID="{5F5E63B8-F2B2-44E3-A75C-25203A4B265F}" presName="L1TextContainer" presStyleLbl="revTx" presStyleIdx="5" presStyleCnt="8">
        <dgm:presLayoutVars>
          <dgm:chMax val="1"/>
          <dgm:chPref val="1"/>
          <dgm:bulletEnabled val="1"/>
        </dgm:presLayoutVars>
      </dgm:prSet>
      <dgm:spPr/>
    </dgm:pt>
    <dgm:pt modelId="{17EEB377-81C0-4B8C-A903-730902D6D959}" type="pres">
      <dgm:prSet presAssocID="{5F5E63B8-F2B2-44E3-A75C-25203A4B265F}" presName="ConnectLine" presStyleLbl="sibTrans1D1" presStyleIdx="2" presStyleCnt="4"/>
      <dgm:spPr>
        <a:noFill/>
        <a:ln w="12700" cap="flat" cmpd="sng" algn="ctr">
          <a:solidFill>
            <a:schemeClr val="accent1">
              <a:hueOff val="0"/>
              <a:satOff val="0"/>
              <a:lumOff val="0"/>
              <a:alphaOff val="0"/>
            </a:schemeClr>
          </a:solidFill>
          <a:prstDash val="dash"/>
        </a:ln>
        <a:effectLst/>
      </dgm:spPr>
    </dgm:pt>
    <dgm:pt modelId="{3BCA4A1C-FE6A-4363-96F8-278D33210F3B}" type="pres">
      <dgm:prSet presAssocID="{5F5E63B8-F2B2-44E3-A75C-25203A4B265F}" presName="EmptyPlaceHolder" presStyleCnt="0"/>
      <dgm:spPr/>
    </dgm:pt>
    <dgm:pt modelId="{2E7EE70C-6559-4FC4-B6C0-4CBA387F0425}" type="pres">
      <dgm:prSet presAssocID="{049C7F2F-CDC1-49DF-94B4-CCCFF1A4C8AA}" presName="spaceBetweenRectangles" presStyleCnt="0"/>
      <dgm:spPr/>
    </dgm:pt>
    <dgm:pt modelId="{3830A0D3-648F-41F1-8877-2F0AC01581B9}" type="pres">
      <dgm:prSet presAssocID="{46A44048-90F4-4692-9A68-617AA1DFB446}" presName="composite" presStyleCnt="0"/>
      <dgm:spPr/>
    </dgm:pt>
    <dgm:pt modelId="{DC1C1BEC-3220-411C-B5D2-DD8637D95B86}" type="pres">
      <dgm:prSet presAssocID="{46A44048-90F4-4692-9A68-617AA1DFB446}"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62844F12-DE93-42A3-9E4A-9765A57D372D}" type="pres">
      <dgm:prSet presAssocID="{46A44048-90F4-4692-9A68-617AA1DFB446}" presName="DropPinPlaceHolder" presStyleCnt="0"/>
      <dgm:spPr/>
    </dgm:pt>
    <dgm:pt modelId="{40885BB2-8179-4AC2-9B4C-9373A7885BE9}" type="pres">
      <dgm:prSet presAssocID="{46A44048-90F4-4692-9A68-617AA1DFB446}" presName="DropPin" presStyleLbl="alignNode1" presStyleIdx="3" presStyleCnt="4"/>
      <dgm:spPr/>
    </dgm:pt>
    <dgm:pt modelId="{6041D17D-0191-4EC5-86B5-E51119B5D7FC}" type="pres">
      <dgm:prSet presAssocID="{46A44048-90F4-4692-9A68-617AA1DFB446}" presName="Ellipse" presStyleLbl="fgAcc1" presStyleIdx="4" presStyleCnt="5"/>
      <dgm:spPr>
        <a:solidFill>
          <a:schemeClr val="lt1">
            <a:alpha val="90000"/>
            <a:hueOff val="0"/>
            <a:satOff val="0"/>
            <a:lumOff val="0"/>
            <a:alphaOff val="0"/>
          </a:schemeClr>
        </a:solidFill>
        <a:ln w="12700" cap="flat" cmpd="sng" algn="ctr">
          <a:noFill/>
          <a:prstDash val="solid"/>
        </a:ln>
        <a:effectLst/>
      </dgm:spPr>
    </dgm:pt>
    <dgm:pt modelId="{096A0335-82B8-4E24-BDF2-FDEEB3A8D02A}" type="pres">
      <dgm:prSet presAssocID="{46A44048-90F4-4692-9A68-617AA1DFB446}" presName="L2TextContainer" presStyleLbl="revTx" presStyleIdx="6" presStyleCnt="8">
        <dgm:presLayoutVars>
          <dgm:bulletEnabled val="1"/>
        </dgm:presLayoutVars>
      </dgm:prSet>
      <dgm:spPr/>
    </dgm:pt>
    <dgm:pt modelId="{C9EC301F-B4C2-417A-831C-3D65F68991F4}" type="pres">
      <dgm:prSet presAssocID="{46A44048-90F4-4692-9A68-617AA1DFB446}" presName="L1TextContainer" presStyleLbl="revTx" presStyleIdx="7" presStyleCnt="8">
        <dgm:presLayoutVars>
          <dgm:chMax val="1"/>
          <dgm:chPref val="1"/>
          <dgm:bulletEnabled val="1"/>
        </dgm:presLayoutVars>
      </dgm:prSet>
      <dgm:spPr/>
    </dgm:pt>
    <dgm:pt modelId="{ADCE73AA-B996-4CDA-90AA-7BBEC51D6B39}" type="pres">
      <dgm:prSet presAssocID="{46A44048-90F4-4692-9A68-617AA1DFB446}" presName="ConnectLine" presStyleLbl="sibTrans1D1" presStyleIdx="3" presStyleCnt="4"/>
      <dgm:spPr>
        <a:noFill/>
        <a:ln w="12700" cap="flat" cmpd="sng" algn="ctr">
          <a:solidFill>
            <a:schemeClr val="accent1">
              <a:hueOff val="0"/>
              <a:satOff val="0"/>
              <a:lumOff val="0"/>
              <a:alphaOff val="0"/>
            </a:schemeClr>
          </a:solidFill>
          <a:prstDash val="dash"/>
        </a:ln>
        <a:effectLst/>
      </dgm:spPr>
    </dgm:pt>
    <dgm:pt modelId="{2C27EEE5-D092-45A8-AA03-D98A8CEB6143}" type="pres">
      <dgm:prSet presAssocID="{46A44048-90F4-4692-9A68-617AA1DFB446}" presName="EmptyPlaceHolder" presStyleCnt="0"/>
      <dgm:spPr/>
    </dgm:pt>
  </dgm:ptLst>
  <dgm:cxnLst>
    <dgm:cxn modelId="{7DB8E071-8B04-40E7-B6E6-58E698369E8B}" type="presOf" srcId="{0026107F-0D62-4BBF-9359-617F97ECCF1D}" destId="{096A0335-82B8-4E24-BDF2-FDEEB3A8D02A}" srcOrd="0" destOrd="0" presId="urn:microsoft.com/office/officeart/2017/3/layout/DropPinTimeline"/>
    <dgm:cxn modelId="{338C0876-3F52-43DF-93DE-FF1391860109}" srcId="{5F5E63B8-F2B2-44E3-A75C-25203A4B265F}" destId="{6273FE60-A7B7-48CB-9EE9-A5F928061188}" srcOrd="0" destOrd="0" parTransId="{597138D9-C518-4401-94D7-E171FFEF2821}" sibTransId="{6531EABC-8E00-479F-9EE8-7D1D23EAC968}"/>
    <dgm:cxn modelId="{5E3BDF58-2138-487F-B949-A506BE3EDA39}" type="presOf" srcId="{ABA2CA7B-1645-4B35-8134-41E9D9D1DA4E}" destId="{F5286083-E376-45B9-82D0-0226DA3A0250}" srcOrd="0" destOrd="0" presId="urn:microsoft.com/office/officeart/2017/3/layout/DropPinTimeline"/>
    <dgm:cxn modelId="{84A1017C-71DC-48A5-A997-3103B793F690}" type="presOf" srcId="{6273FE60-A7B7-48CB-9EE9-A5F928061188}" destId="{0C88219C-CD5D-41FC-AEA6-A289DA219F23}" srcOrd="0" destOrd="0" presId="urn:microsoft.com/office/officeart/2017/3/layout/DropPinTimeline"/>
    <dgm:cxn modelId="{1F06AB88-C259-4C01-A466-917F5D9550EB}" srcId="{ABA2CA7B-1645-4B35-8134-41E9D9D1DA4E}" destId="{B926557D-47F0-4877-8E0C-6DF9FED874C1}" srcOrd="1" destOrd="0" parTransId="{633C65DD-5458-45AB-A8FA-FDB5FAE5E6AA}" sibTransId="{623C39EE-E62F-492D-9A82-D543ABD2F5F7}"/>
    <dgm:cxn modelId="{1B626B94-0B66-43C6-AC86-57BDA2245CB8}" type="presOf" srcId="{EFDA4DAC-C28C-41CE-8474-84027E5FAE7D}" destId="{6F9949C5-A98A-4E5F-87C0-0BDBA2D7FA40}" srcOrd="0" destOrd="0" presId="urn:microsoft.com/office/officeart/2017/3/layout/DropPinTimeline"/>
    <dgm:cxn modelId="{C47F3F9F-9B41-4CED-9837-4F2008DFD0C2}" type="presOf" srcId="{5F5E63B8-F2B2-44E3-A75C-25203A4B265F}" destId="{C50C5F42-9CC6-4589-B375-6CA3E9723184}" srcOrd="0" destOrd="0" presId="urn:microsoft.com/office/officeart/2017/3/layout/DropPinTimeline"/>
    <dgm:cxn modelId="{6DF55FA8-C5B5-4FF0-917F-F119207BAA77}" srcId="{3AAC3ABD-F149-4075-9704-E287BCEF339D}" destId="{EFDA4DAC-C28C-41CE-8474-84027E5FAE7D}" srcOrd="0" destOrd="0" parTransId="{AD1641CB-872C-4659-96BD-8EF6360AA293}" sibTransId="{F0B7F2BD-5B5E-4114-B1A8-BF565D5CE802}"/>
    <dgm:cxn modelId="{5EE0A0A9-8D79-43B9-B3DC-D39F5EB585EB}" srcId="{ABA2CA7B-1645-4B35-8134-41E9D9D1DA4E}" destId="{3AAC3ABD-F149-4075-9704-E287BCEF339D}" srcOrd="0" destOrd="0" parTransId="{A3587242-AB87-4828-86E4-CE8C7151E5E2}" sibTransId="{0116992A-EB75-4AC9-B08B-0905F24CB946}"/>
    <dgm:cxn modelId="{DDCFFDAE-CB40-4E7C-B88B-F9D32060E441}" type="presOf" srcId="{B65F9CFE-7DAC-4337-A808-70B246C76D66}" destId="{D39C0524-958E-4580-8E9C-87F04CD836F2}" srcOrd="0" destOrd="0" presId="urn:microsoft.com/office/officeart/2017/3/layout/DropPinTimeline"/>
    <dgm:cxn modelId="{56956AB9-3D5B-477C-B13E-3C1F4BA5937F}" type="presOf" srcId="{3AAC3ABD-F149-4075-9704-E287BCEF339D}" destId="{FF32E413-090A-4429-AF93-DA987474395C}" srcOrd="0" destOrd="0" presId="urn:microsoft.com/office/officeart/2017/3/layout/DropPinTimeline"/>
    <dgm:cxn modelId="{C9E1D4C4-63BA-4EC1-8324-CFF16EF145E7}" srcId="{B926557D-47F0-4877-8E0C-6DF9FED874C1}" destId="{B65F9CFE-7DAC-4337-A808-70B246C76D66}" srcOrd="0" destOrd="0" parTransId="{2D5F8B91-1614-4C3D-BA97-A158EFA3C3DA}" sibTransId="{573B2106-897E-49F2-8F44-C543277F1EB2}"/>
    <dgm:cxn modelId="{F537C0C9-D4B0-434B-A098-DA639E80D292}" srcId="{ABA2CA7B-1645-4B35-8134-41E9D9D1DA4E}" destId="{46A44048-90F4-4692-9A68-617AA1DFB446}" srcOrd="3" destOrd="0" parTransId="{6D1F5AD5-282B-4C36-9AB5-0285885A0567}" sibTransId="{ACB5257F-3025-4DE3-AC6A-466063394A83}"/>
    <dgm:cxn modelId="{75661BD0-7382-46DE-A4EB-C9F896F66EFC}" type="presOf" srcId="{B926557D-47F0-4877-8E0C-6DF9FED874C1}" destId="{6F1165C1-3085-4A99-AFCC-F980D5F9BFBE}" srcOrd="0" destOrd="0" presId="urn:microsoft.com/office/officeart/2017/3/layout/DropPinTimeline"/>
    <dgm:cxn modelId="{7DB4F8ED-730B-43B1-BCF9-76CD0F3A6ECD}" srcId="{46A44048-90F4-4692-9A68-617AA1DFB446}" destId="{0026107F-0D62-4BBF-9359-617F97ECCF1D}" srcOrd="0" destOrd="0" parTransId="{C7736FA6-54B4-439D-8D74-22FA3EB4EF2A}" sibTransId="{DBF648E4-13E6-4BE6-8977-9213FF77E3B0}"/>
    <dgm:cxn modelId="{66EB53F1-5D4D-4F01-85C6-1F1DE4B5942C}" srcId="{ABA2CA7B-1645-4B35-8134-41E9D9D1DA4E}" destId="{5F5E63B8-F2B2-44E3-A75C-25203A4B265F}" srcOrd="2" destOrd="0" parTransId="{471AE824-BC75-4864-BE99-46656842AE7B}" sibTransId="{049C7F2F-CDC1-49DF-94B4-CCCFF1A4C8AA}"/>
    <dgm:cxn modelId="{A8EB3BFD-7AC3-47A4-9D46-8ECCC9FA492F}" type="presOf" srcId="{46A44048-90F4-4692-9A68-617AA1DFB446}" destId="{C9EC301F-B4C2-417A-831C-3D65F68991F4}" srcOrd="0" destOrd="0" presId="urn:microsoft.com/office/officeart/2017/3/layout/DropPinTimeline"/>
    <dgm:cxn modelId="{3CE9E072-D84B-43FE-8F19-96AA53C7569D}" type="presParOf" srcId="{F5286083-E376-45B9-82D0-0226DA3A0250}" destId="{335AB3A8-3711-4972-A3F2-57B734ED63FF}" srcOrd="0" destOrd="0" presId="urn:microsoft.com/office/officeart/2017/3/layout/DropPinTimeline"/>
    <dgm:cxn modelId="{29DAA4C2-0285-48E7-B4A5-27F835C34387}" type="presParOf" srcId="{F5286083-E376-45B9-82D0-0226DA3A0250}" destId="{2267419E-D0E7-4D7E-920F-539C5E2187D3}" srcOrd="1" destOrd="0" presId="urn:microsoft.com/office/officeart/2017/3/layout/DropPinTimeline"/>
    <dgm:cxn modelId="{06DF72E5-E4B5-43CF-90E8-62343845DE52}" type="presParOf" srcId="{2267419E-D0E7-4D7E-920F-539C5E2187D3}" destId="{66DA6056-4D84-4020-BE39-7505173D5E2A}" srcOrd="0" destOrd="0" presId="urn:microsoft.com/office/officeart/2017/3/layout/DropPinTimeline"/>
    <dgm:cxn modelId="{1CAEA13E-1343-483F-B646-136606D22B2A}" type="presParOf" srcId="{66DA6056-4D84-4020-BE39-7505173D5E2A}" destId="{46A07853-B9A8-4512-9744-935D253FC584}" srcOrd="0" destOrd="0" presId="urn:microsoft.com/office/officeart/2017/3/layout/DropPinTimeline"/>
    <dgm:cxn modelId="{1CC69081-B706-48A1-8088-22005FADA4CB}" type="presParOf" srcId="{66DA6056-4D84-4020-BE39-7505173D5E2A}" destId="{F9E47244-3916-417A-9FEF-B61B642EB17D}" srcOrd="1" destOrd="0" presId="urn:microsoft.com/office/officeart/2017/3/layout/DropPinTimeline"/>
    <dgm:cxn modelId="{A8A544F5-497C-49A4-A980-E35005294D72}" type="presParOf" srcId="{F9E47244-3916-417A-9FEF-B61B642EB17D}" destId="{685D0659-A6C5-4595-962C-E72840C3ECC7}" srcOrd="0" destOrd="0" presId="urn:microsoft.com/office/officeart/2017/3/layout/DropPinTimeline"/>
    <dgm:cxn modelId="{E04944A5-9E20-465A-A2F8-F9DFF1E48D6C}" type="presParOf" srcId="{F9E47244-3916-417A-9FEF-B61B642EB17D}" destId="{0AFC90B3-76B4-481E-AA7D-2BE158755DA9}" srcOrd="1" destOrd="0" presId="urn:microsoft.com/office/officeart/2017/3/layout/DropPinTimeline"/>
    <dgm:cxn modelId="{26F1F47B-50E5-4BFB-BE2A-C86C8E6AF8D8}" type="presParOf" srcId="{66DA6056-4D84-4020-BE39-7505173D5E2A}" destId="{6F9949C5-A98A-4E5F-87C0-0BDBA2D7FA40}" srcOrd="2" destOrd="0" presId="urn:microsoft.com/office/officeart/2017/3/layout/DropPinTimeline"/>
    <dgm:cxn modelId="{AA244906-B0C7-4258-AE9E-F50ED7DA8AAB}" type="presParOf" srcId="{66DA6056-4D84-4020-BE39-7505173D5E2A}" destId="{FF32E413-090A-4429-AF93-DA987474395C}" srcOrd="3" destOrd="0" presId="urn:microsoft.com/office/officeart/2017/3/layout/DropPinTimeline"/>
    <dgm:cxn modelId="{33FDFE0A-57C9-4BF4-8C88-F3485C779BD6}" type="presParOf" srcId="{66DA6056-4D84-4020-BE39-7505173D5E2A}" destId="{59E611D4-B431-47C8-BB2A-3C93113ACA2B}" srcOrd="4" destOrd="0" presId="urn:microsoft.com/office/officeart/2017/3/layout/DropPinTimeline"/>
    <dgm:cxn modelId="{5592DC39-AA3C-4347-B0A9-28A2731341E2}" type="presParOf" srcId="{66DA6056-4D84-4020-BE39-7505173D5E2A}" destId="{F66766C6-39B7-438E-8D73-37DC06DCFEB1}" srcOrd="5" destOrd="0" presId="urn:microsoft.com/office/officeart/2017/3/layout/DropPinTimeline"/>
    <dgm:cxn modelId="{24376E45-D5E5-43F3-A6FB-9F1ABB64F5D8}" type="presParOf" srcId="{2267419E-D0E7-4D7E-920F-539C5E2187D3}" destId="{AC1032D4-4164-44C6-82B5-35E0436269C1}" srcOrd="1" destOrd="0" presId="urn:microsoft.com/office/officeart/2017/3/layout/DropPinTimeline"/>
    <dgm:cxn modelId="{0995255D-9630-42A8-97FF-33F26A4C8133}" type="presParOf" srcId="{2267419E-D0E7-4D7E-920F-539C5E2187D3}" destId="{47D0D810-35E0-458E-A4A5-734AEDE0486B}" srcOrd="2" destOrd="0" presId="urn:microsoft.com/office/officeart/2017/3/layout/DropPinTimeline"/>
    <dgm:cxn modelId="{D296B89E-8814-4D70-9DB9-91A92A4D55B8}" type="presParOf" srcId="{47D0D810-35E0-458E-A4A5-734AEDE0486B}" destId="{5E800C24-45D8-4D81-9F8F-B4CCBCE2B5FB}" srcOrd="0" destOrd="0" presId="urn:microsoft.com/office/officeart/2017/3/layout/DropPinTimeline"/>
    <dgm:cxn modelId="{104CDFA1-C630-4B54-A695-8F08E79FA786}" type="presParOf" srcId="{47D0D810-35E0-458E-A4A5-734AEDE0486B}" destId="{5D75E304-BFDD-47A1-8320-966825EA9F95}" srcOrd="1" destOrd="0" presId="urn:microsoft.com/office/officeart/2017/3/layout/DropPinTimeline"/>
    <dgm:cxn modelId="{C5D5211D-4FCE-4AAD-B09E-312314B44A98}" type="presParOf" srcId="{5D75E304-BFDD-47A1-8320-966825EA9F95}" destId="{8A836B21-2C9A-4E42-8FB9-1BEF864B310B}" srcOrd="0" destOrd="0" presId="urn:microsoft.com/office/officeart/2017/3/layout/DropPinTimeline"/>
    <dgm:cxn modelId="{C2581104-E9CB-4DB4-824A-69D0CE7B46B2}" type="presParOf" srcId="{5D75E304-BFDD-47A1-8320-966825EA9F95}" destId="{3DEB6B88-BABA-4ECB-893D-AFC2F4E39727}" srcOrd="1" destOrd="0" presId="urn:microsoft.com/office/officeart/2017/3/layout/DropPinTimeline"/>
    <dgm:cxn modelId="{DF4DD294-B020-4BC2-AF1A-279F35A440AF}" type="presParOf" srcId="{47D0D810-35E0-458E-A4A5-734AEDE0486B}" destId="{D39C0524-958E-4580-8E9C-87F04CD836F2}" srcOrd="2" destOrd="0" presId="urn:microsoft.com/office/officeart/2017/3/layout/DropPinTimeline"/>
    <dgm:cxn modelId="{181808AC-C4A6-4E2C-BCE7-6F09DC9A7E40}" type="presParOf" srcId="{47D0D810-35E0-458E-A4A5-734AEDE0486B}" destId="{6F1165C1-3085-4A99-AFCC-F980D5F9BFBE}" srcOrd="3" destOrd="0" presId="urn:microsoft.com/office/officeart/2017/3/layout/DropPinTimeline"/>
    <dgm:cxn modelId="{91113F83-C215-4970-8D2B-AEFD5E55FCBC}" type="presParOf" srcId="{47D0D810-35E0-458E-A4A5-734AEDE0486B}" destId="{8E253097-CE97-47AC-B0D1-F02BEA5AACBF}" srcOrd="4" destOrd="0" presId="urn:microsoft.com/office/officeart/2017/3/layout/DropPinTimeline"/>
    <dgm:cxn modelId="{B507DDF8-C5C2-4FAD-B13F-1253A67382E9}" type="presParOf" srcId="{47D0D810-35E0-458E-A4A5-734AEDE0486B}" destId="{20CC4CF0-B73F-49EA-A812-04475E69F878}" srcOrd="5" destOrd="0" presId="urn:microsoft.com/office/officeart/2017/3/layout/DropPinTimeline"/>
    <dgm:cxn modelId="{5BE5082E-6119-40D5-9F8E-E1F2A662A92C}" type="presParOf" srcId="{2267419E-D0E7-4D7E-920F-539C5E2187D3}" destId="{659BDFE5-F8A1-46A7-86CB-E26FAA5F11E6}" srcOrd="3" destOrd="0" presId="urn:microsoft.com/office/officeart/2017/3/layout/DropPinTimeline"/>
    <dgm:cxn modelId="{0FA09DE2-1B5C-4939-AD95-749A9DFF3289}" type="presParOf" srcId="{2267419E-D0E7-4D7E-920F-539C5E2187D3}" destId="{AD4681F3-3D1D-4434-AD3B-22DDC95574AA}" srcOrd="4" destOrd="0" presId="urn:microsoft.com/office/officeart/2017/3/layout/DropPinTimeline"/>
    <dgm:cxn modelId="{7E0B6C5E-E2A0-428F-8100-AD1ADFF9016A}" type="presParOf" srcId="{AD4681F3-3D1D-4434-AD3B-22DDC95574AA}" destId="{9A9E8C1B-809F-4F3C-9AD3-5E8D0911A163}" srcOrd="0" destOrd="0" presId="urn:microsoft.com/office/officeart/2017/3/layout/DropPinTimeline"/>
    <dgm:cxn modelId="{1710CA46-E334-4D45-86B8-488B7A1274F3}" type="presParOf" srcId="{AD4681F3-3D1D-4434-AD3B-22DDC95574AA}" destId="{3A832056-0D53-4702-9931-55998116AA6D}" srcOrd="1" destOrd="0" presId="urn:microsoft.com/office/officeart/2017/3/layout/DropPinTimeline"/>
    <dgm:cxn modelId="{E7A41929-6E0F-4A9E-9D97-C541FC506D59}" type="presParOf" srcId="{3A832056-0D53-4702-9931-55998116AA6D}" destId="{8A451706-EDEA-41C0-A8F2-D62F216B8A26}" srcOrd="0" destOrd="0" presId="urn:microsoft.com/office/officeart/2017/3/layout/DropPinTimeline"/>
    <dgm:cxn modelId="{FCB909F4-7B42-4E7F-8702-589CE452CE3E}" type="presParOf" srcId="{3A832056-0D53-4702-9931-55998116AA6D}" destId="{3FC3E961-78AB-47DF-9585-EA6BF2FBA2DD}" srcOrd="1" destOrd="0" presId="urn:microsoft.com/office/officeart/2017/3/layout/DropPinTimeline"/>
    <dgm:cxn modelId="{863C283F-112E-44CC-8CF8-22EAB2EB3D7D}" type="presParOf" srcId="{AD4681F3-3D1D-4434-AD3B-22DDC95574AA}" destId="{0C88219C-CD5D-41FC-AEA6-A289DA219F23}" srcOrd="2" destOrd="0" presId="urn:microsoft.com/office/officeart/2017/3/layout/DropPinTimeline"/>
    <dgm:cxn modelId="{EC8D5C14-A162-42AB-A556-142242A1E9B3}" type="presParOf" srcId="{AD4681F3-3D1D-4434-AD3B-22DDC95574AA}" destId="{C50C5F42-9CC6-4589-B375-6CA3E9723184}" srcOrd="3" destOrd="0" presId="urn:microsoft.com/office/officeart/2017/3/layout/DropPinTimeline"/>
    <dgm:cxn modelId="{DD8A4011-8686-480D-9125-9A249DBBB49D}" type="presParOf" srcId="{AD4681F3-3D1D-4434-AD3B-22DDC95574AA}" destId="{17EEB377-81C0-4B8C-A903-730902D6D959}" srcOrd="4" destOrd="0" presId="urn:microsoft.com/office/officeart/2017/3/layout/DropPinTimeline"/>
    <dgm:cxn modelId="{43CD436D-B202-4F2A-B1F6-CEA630F88B03}" type="presParOf" srcId="{AD4681F3-3D1D-4434-AD3B-22DDC95574AA}" destId="{3BCA4A1C-FE6A-4363-96F8-278D33210F3B}" srcOrd="5" destOrd="0" presId="urn:microsoft.com/office/officeart/2017/3/layout/DropPinTimeline"/>
    <dgm:cxn modelId="{12BD4421-16C5-4658-A922-7B46DDB083A2}" type="presParOf" srcId="{2267419E-D0E7-4D7E-920F-539C5E2187D3}" destId="{2E7EE70C-6559-4FC4-B6C0-4CBA387F0425}" srcOrd="5" destOrd="0" presId="urn:microsoft.com/office/officeart/2017/3/layout/DropPinTimeline"/>
    <dgm:cxn modelId="{A5F7DFB6-D8D4-48F7-A3D0-6372DF981431}" type="presParOf" srcId="{2267419E-D0E7-4D7E-920F-539C5E2187D3}" destId="{3830A0D3-648F-41F1-8877-2F0AC01581B9}" srcOrd="6" destOrd="0" presId="urn:microsoft.com/office/officeart/2017/3/layout/DropPinTimeline"/>
    <dgm:cxn modelId="{7DB3FADD-E668-44B5-A74D-83AA27AE3B06}" type="presParOf" srcId="{3830A0D3-648F-41F1-8877-2F0AC01581B9}" destId="{DC1C1BEC-3220-411C-B5D2-DD8637D95B86}" srcOrd="0" destOrd="0" presId="urn:microsoft.com/office/officeart/2017/3/layout/DropPinTimeline"/>
    <dgm:cxn modelId="{22A24DA2-D09E-4BE5-9EB7-15312E95B418}" type="presParOf" srcId="{3830A0D3-648F-41F1-8877-2F0AC01581B9}" destId="{62844F12-DE93-42A3-9E4A-9765A57D372D}" srcOrd="1" destOrd="0" presId="urn:microsoft.com/office/officeart/2017/3/layout/DropPinTimeline"/>
    <dgm:cxn modelId="{3DDE8551-EEBB-4F47-BCF6-639AECE5112D}" type="presParOf" srcId="{62844F12-DE93-42A3-9E4A-9765A57D372D}" destId="{40885BB2-8179-4AC2-9B4C-9373A7885BE9}" srcOrd="0" destOrd="0" presId="urn:microsoft.com/office/officeart/2017/3/layout/DropPinTimeline"/>
    <dgm:cxn modelId="{FD46F487-2EF3-4F01-A492-D78E2717E294}" type="presParOf" srcId="{62844F12-DE93-42A3-9E4A-9765A57D372D}" destId="{6041D17D-0191-4EC5-86B5-E51119B5D7FC}" srcOrd="1" destOrd="0" presId="urn:microsoft.com/office/officeart/2017/3/layout/DropPinTimeline"/>
    <dgm:cxn modelId="{99008792-72E5-4E23-90DC-02F97E6283B6}" type="presParOf" srcId="{3830A0D3-648F-41F1-8877-2F0AC01581B9}" destId="{096A0335-82B8-4E24-BDF2-FDEEB3A8D02A}" srcOrd="2" destOrd="0" presId="urn:microsoft.com/office/officeart/2017/3/layout/DropPinTimeline"/>
    <dgm:cxn modelId="{CCEBB074-9FB9-4874-B601-12A2FF99664E}" type="presParOf" srcId="{3830A0D3-648F-41F1-8877-2F0AC01581B9}" destId="{C9EC301F-B4C2-417A-831C-3D65F68991F4}" srcOrd="3" destOrd="0" presId="urn:microsoft.com/office/officeart/2017/3/layout/DropPinTimeline"/>
    <dgm:cxn modelId="{40F715E9-5B96-4229-A9A4-7A0700329D93}" type="presParOf" srcId="{3830A0D3-648F-41F1-8877-2F0AC01581B9}" destId="{ADCE73AA-B996-4CDA-90AA-7BBEC51D6B39}" srcOrd="4" destOrd="0" presId="urn:microsoft.com/office/officeart/2017/3/layout/DropPinTimeline"/>
    <dgm:cxn modelId="{ECF997EF-88B2-44DB-80F3-2F3FB2271B99}" type="presParOf" srcId="{3830A0D3-648F-41F1-8877-2F0AC01581B9}" destId="{2C27EEE5-D092-45A8-AA03-D98A8CEB6143}"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6249E5-81AB-40CE-AC01-4CE1740F4C3F}" type="doc">
      <dgm:prSet loTypeId="urn:microsoft.com/office/officeart/2005/8/layout/hProcess9" loCatId="process" qsTypeId="urn:microsoft.com/office/officeart/2005/8/quickstyle/simple1" qsCatId="simple" csTypeId="urn:microsoft.com/office/officeart/2005/8/colors/accent1_2" csCatId="accent1" phldr="1"/>
      <dgm:spPr/>
    </dgm:pt>
    <dgm:pt modelId="{CDA43D0B-F73E-450B-99C1-37EC028E4810}">
      <dgm:prSet phldrT="[Text]"/>
      <dgm:spPr/>
      <dgm:t>
        <a:bodyPr/>
        <a:lstStyle/>
        <a:p>
          <a:r>
            <a:rPr lang="en-US" b="1" dirty="0"/>
            <a:t>Characterization &amp; Design </a:t>
          </a:r>
        </a:p>
      </dgm:t>
    </dgm:pt>
    <dgm:pt modelId="{E5423432-3662-4D6A-98F1-AB2CAA0CBD3E}" type="parTrans" cxnId="{E1F3FC1A-3090-4AAB-AD60-55102CE6E1E1}">
      <dgm:prSet/>
      <dgm:spPr/>
      <dgm:t>
        <a:bodyPr/>
        <a:lstStyle/>
        <a:p>
          <a:endParaRPr lang="en-US"/>
        </a:p>
      </dgm:t>
    </dgm:pt>
    <dgm:pt modelId="{C674C43A-3120-4DCB-AE17-0A7AAFE3EA8B}" type="sibTrans" cxnId="{E1F3FC1A-3090-4AAB-AD60-55102CE6E1E1}">
      <dgm:prSet/>
      <dgm:spPr/>
      <dgm:t>
        <a:bodyPr/>
        <a:lstStyle/>
        <a:p>
          <a:endParaRPr lang="en-US"/>
        </a:p>
      </dgm:t>
    </dgm:pt>
    <dgm:pt modelId="{297024B6-ECBB-45D2-BED9-A377D9184DE9}">
      <dgm:prSet phldrT="[Text]" custT="1"/>
      <dgm:spPr/>
      <dgm:t>
        <a:bodyPr/>
        <a:lstStyle/>
        <a:p>
          <a:r>
            <a:rPr lang="en-US" sz="1600" b="1" dirty="0"/>
            <a:t>Permit</a:t>
          </a:r>
        </a:p>
      </dgm:t>
    </dgm:pt>
    <dgm:pt modelId="{9DF4B327-4135-4124-A924-DFD8886CA6F8}" type="parTrans" cxnId="{97A437CE-140D-4F55-8EF7-95EE2B84BD96}">
      <dgm:prSet/>
      <dgm:spPr/>
      <dgm:t>
        <a:bodyPr/>
        <a:lstStyle/>
        <a:p>
          <a:endParaRPr lang="en-US"/>
        </a:p>
      </dgm:t>
    </dgm:pt>
    <dgm:pt modelId="{820A94C7-F211-40E5-B07F-56EF8957B0AA}" type="sibTrans" cxnId="{97A437CE-140D-4F55-8EF7-95EE2B84BD96}">
      <dgm:prSet/>
      <dgm:spPr/>
      <dgm:t>
        <a:bodyPr/>
        <a:lstStyle/>
        <a:p>
          <a:endParaRPr lang="en-US"/>
        </a:p>
      </dgm:t>
    </dgm:pt>
    <dgm:pt modelId="{B17D2B35-7781-4354-A667-4901F934D26E}">
      <dgm:prSet phldrT="[Text]" custT="1"/>
      <dgm:spPr/>
      <dgm:t>
        <a:bodyPr/>
        <a:lstStyle/>
        <a:p>
          <a:r>
            <a:rPr lang="en-US" sz="1600" b="1" dirty="0"/>
            <a:t>Construction </a:t>
          </a:r>
        </a:p>
      </dgm:t>
    </dgm:pt>
    <dgm:pt modelId="{7AD9C1C4-6433-4444-8820-09E09175EA9D}" type="parTrans" cxnId="{3604B009-3F08-4632-B103-CC2ED6DE8B89}">
      <dgm:prSet/>
      <dgm:spPr/>
      <dgm:t>
        <a:bodyPr/>
        <a:lstStyle/>
        <a:p>
          <a:endParaRPr lang="en-US"/>
        </a:p>
      </dgm:t>
    </dgm:pt>
    <dgm:pt modelId="{6ADABA51-78D7-4940-8413-6BB31C5D861F}" type="sibTrans" cxnId="{3604B009-3F08-4632-B103-CC2ED6DE8B89}">
      <dgm:prSet/>
      <dgm:spPr/>
      <dgm:t>
        <a:bodyPr/>
        <a:lstStyle/>
        <a:p>
          <a:endParaRPr lang="en-US"/>
        </a:p>
      </dgm:t>
    </dgm:pt>
    <dgm:pt modelId="{304CEB05-236B-48FF-B8B5-3D2642906A1A}">
      <dgm:prSet phldrT="[Text]" custT="1"/>
      <dgm:spPr/>
      <dgm:t>
        <a:bodyPr/>
        <a:lstStyle/>
        <a:p>
          <a:r>
            <a:rPr lang="en-US" sz="1600" b="1" dirty="0"/>
            <a:t>Operations </a:t>
          </a:r>
        </a:p>
      </dgm:t>
    </dgm:pt>
    <dgm:pt modelId="{AFB1C15E-5B66-4BAC-A90A-C7C26CF5D040}" type="parTrans" cxnId="{7B094A39-C2BD-4191-9A8A-32F970ED4FCB}">
      <dgm:prSet/>
      <dgm:spPr/>
      <dgm:t>
        <a:bodyPr/>
        <a:lstStyle/>
        <a:p>
          <a:endParaRPr lang="en-US"/>
        </a:p>
      </dgm:t>
    </dgm:pt>
    <dgm:pt modelId="{BFC3D55D-80EC-4CA2-830A-0FEB8197C2E7}" type="sibTrans" cxnId="{7B094A39-C2BD-4191-9A8A-32F970ED4FCB}">
      <dgm:prSet/>
      <dgm:spPr/>
      <dgm:t>
        <a:bodyPr/>
        <a:lstStyle/>
        <a:p>
          <a:endParaRPr lang="en-US"/>
        </a:p>
      </dgm:t>
    </dgm:pt>
    <dgm:pt modelId="{45D8A3FF-DAC6-4E4E-8470-30B3C33FA1CF}">
      <dgm:prSet phldrT="[Text]" custT="1"/>
      <dgm:spPr/>
      <dgm:t>
        <a:bodyPr/>
        <a:lstStyle/>
        <a:p>
          <a:r>
            <a:rPr lang="en-US" sz="1600" b="1" dirty="0"/>
            <a:t>Closure &amp; </a:t>
          </a:r>
        </a:p>
        <a:p>
          <a:r>
            <a:rPr lang="en-US" sz="1600" b="1" dirty="0"/>
            <a:t>Post-Closure</a:t>
          </a:r>
        </a:p>
      </dgm:t>
    </dgm:pt>
    <dgm:pt modelId="{B4BD44D8-21E1-4C47-B0E5-F2C8F18AF6E4}" type="parTrans" cxnId="{B30B41AA-FC10-48FD-94F4-98382A042FDA}">
      <dgm:prSet/>
      <dgm:spPr/>
      <dgm:t>
        <a:bodyPr/>
        <a:lstStyle/>
        <a:p>
          <a:endParaRPr lang="en-US"/>
        </a:p>
      </dgm:t>
    </dgm:pt>
    <dgm:pt modelId="{C3E07F3F-A867-4281-8758-275B71744B9E}" type="sibTrans" cxnId="{B30B41AA-FC10-48FD-94F4-98382A042FDA}">
      <dgm:prSet/>
      <dgm:spPr/>
      <dgm:t>
        <a:bodyPr/>
        <a:lstStyle/>
        <a:p>
          <a:endParaRPr lang="en-US"/>
        </a:p>
      </dgm:t>
    </dgm:pt>
    <dgm:pt modelId="{7D64ED13-46F1-4531-ADFF-8263C2A6630F}">
      <dgm:prSet phldrT="[Text]" custT="1"/>
      <dgm:spPr/>
      <dgm:t>
        <a:bodyPr/>
        <a:lstStyle/>
        <a:p>
          <a:r>
            <a:rPr lang="en-US" sz="1600" b="1" dirty="0"/>
            <a:t>Long-Term Stewardship </a:t>
          </a:r>
        </a:p>
      </dgm:t>
    </dgm:pt>
    <dgm:pt modelId="{3E62FC7A-7FC8-48C7-B80D-080C5B067F0C}" type="parTrans" cxnId="{3559C42D-985D-44E4-96D8-B023DD3199C7}">
      <dgm:prSet/>
      <dgm:spPr/>
      <dgm:t>
        <a:bodyPr/>
        <a:lstStyle/>
        <a:p>
          <a:endParaRPr lang="en-US"/>
        </a:p>
      </dgm:t>
    </dgm:pt>
    <dgm:pt modelId="{D815201C-6703-429B-9B2F-C77D313FBCA8}" type="sibTrans" cxnId="{3559C42D-985D-44E4-96D8-B023DD3199C7}">
      <dgm:prSet/>
      <dgm:spPr/>
      <dgm:t>
        <a:bodyPr/>
        <a:lstStyle/>
        <a:p>
          <a:endParaRPr lang="en-US"/>
        </a:p>
      </dgm:t>
    </dgm:pt>
    <dgm:pt modelId="{B30DBD55-39AD-454C-A291-CF333F9A2D72}" type="pres">
      <dgm:prSet presAssocID="{926249E5-81AB-40CE-AC01-4CE1740F4C3F}" presName="CompostProcess" presStyleCnt="0">
        <dgm:presLayoutVars>
          <dgm:dir/>
          <dgm:resizeHandles val="exact"/>
        </dgm:presLayoutVars>
      </dgm:prSet>
      <dgm:spPr/>
    </dgm:pt>
    <dgm:pt modelId="{7D446490-022B-4C45-863C-31258EB8DA07}" type="pres">
      <dgm:prSet presAssocID="{926249E5-81AB-40CE-AC01-4CE1740F4C3F}" presName="arrow" presStyleLbl="bgShp" presStyleIdx="0" presStyleCnt="1" custScaleX="117160"/>
      <dgm:spPr/>
    </dgm:pt>
    <dgm:pt modelId="{0F01A6E4-6901-471C-A51C-F0705DD3B0C5}" type="pres">
      <dgm:prSet presAssocID="{926249E5-81AB-40CE-AC01-4CE1740F4C3F}" presName="linearProcess" presStyleCnt="0"/>
      <dgm:spPr/>
    </dgm:pt>
    <dgm:pt modelId="{FB5EA003-AFA8-4F63-B3C2-16E45A2014FE}" type="pres">
      <dgm:prSet presAssocID="{CDA43D0B-F73E-450B-99C1-37EC028E4810}" presName="textNode" presStyleLbl="node1" presStyleIdx="0" presStyleCnt="6" custScaleY="43833">
        <dgm:presLayoutVars>
          <dgm:bulletEnabled val="1"/>
        </dgm:presLayoutVars>
      </dgm:prSet>
      <dgm:spPr/>
    </dgm:pt>
    <dgm:pt modelId="{04A2FF8C-7734-409E-A80B-B332623F0C61}" type="pres">
      <dgm:prSet presAssocID="{C674C43A-3120-4DCB-AE17-0A7AAFE3EA8B}" presName="sibTrans" presStyleCnt="0"/>
      <dgm:spPr/>
    </dgm:pt>
    <dgm:pt modelId="{BEDA7702-2B89-464A-A0A9-40162DE7165D}" type="pres">
      <dgm:prSet presAssocID="{297024B6-ECBB-45D2-BED9-A377D9184DE9}" presName="textNode" presStyleLbl="node1" presStyleIdx="1" presStyleCnt="6" custScaleY="43833">
        <dgm:presLayoutVars>
          <dgm:bulletEnabled val="1"/>
        </dgm:presLayoutVars>
      </dgm:prSet>
      <dgm:spPr/>
    </dgm:pt>
    <dgm:pt modelId="{B8A0632B-FACE-4FDD-B85D-C344380D303B}" type="pres">
      <dgm:prSet presAssocID="{820A94C7-F211-40E5-B07F-56EF8957B0AA}" presName="sibTrans" presStyleCnt="0"/>
      <dgm:spPr/>
    </dgm:pt>
    <dgm:pt modelId="{94A76A27-84AF-40FB-8C66-788BD53AB633}" type="pres">
      <dgm:prSet presAssocID="{B17D2B35-7781-4354-A667-4901F934D26E}" presName="textNode" presStyleLbl="node1" presStyleIdx="2" presStyleCnt="6" custScaleY="43833">
        <dgm:presLayoutVars>
          <dgm:bulletEnabled val="1"/>
        </dgm:presLayoutVars>
      </dgm:prSet>
      <dgm:spPr/>
    </dgm:pt>
    <dgm:pt modelId="{7425C85A-797D-457D-8192-357673160753}" type="pres">
      <dgm:prSet presAssocID="{6ADABA51-78D7-4940-8413-6BB31C5D861F}" presName="sibTrans" presStyleCnt="0"/>
      <dgm:spPr/>
    </dgm:pt>
    <dgm:pt modelId="{93CA2D7C-F243-431A-80DF-84B6AFB69266}" type="pres">
      <dgm:prSet presAssocID="{304CEB05-236B-48FF-B8B5-3D2642906A1A}" presName="textNode" presStyleLbl="node1" presStyleIdx="3" presStyleCnt="6" custScaleY="43833">
        <dgm:presLayoutVars>
          <dgm:bulletEnabled val="1"/>
        </dgm:presLayoutVars>
      </dgm:prSet>
      <dgm:spPr/>
    </dgm:pt>
    <dgm:pt modelId="{85F2E8CD-8710-4D2E-BD13-1388FB72B185}" type="pres">
      <dgm:prSet presAssocID="{BFC3D55D-80EC-4CA2-830A-0FEB8197C2E7}" presName="sibTrans" presStyleCnt="0"/>
      <dgm:spPr/>
    </dgm:pt>
    <dgm:pt modelId="{5CAF8F66-A04F-4127-95BA-5FDF782AE4BF}" type="pres">
      <dgm:prSet presAssocID="{45D8A3FF-DAC6-4E4E-8470-30B3C33FA1CF}" presName="textNode" presStyleLbl="node1" presStyleIdx="4" presStyleCnt="6" custScaleY="43833">
        <dgm:presLayoutVars>
          <dgm:bulletEnabled val="1"/>
        </dgm:presLayoutVars>
      </dgm:prSet>
      <dgm:spPr/>
    </dgm:pt>
    <dgm:pt modelId="{3D2E56AA-9BF7-4CBC-A238-781476E74450}" type="pres">
      <dgm:prSet presAssocID="{C3E07F3F-A867-4281-8758-275B71744B9E}" presName="sibTrans" presStyleCnt="0"/>
      <dgm:spPr/>
    </dgm:pt>
    <dgm:pt modelId="{ADC2BA16-2E36-419B-8F05-854A85EB67A8}" type="pres">
      <dgm:prSet presAssocID="{7D64ED13-46F1-4531-ADFF-8263C2A6630F}" presName="textNode" presStyleLbl="node1" presStyleIdx="5" presStyleCnt="6" custScaleY="43833">
        <dgm:presLayoutVars>
          <dgm:bulletEnabled val="1"/>
        </dgm:presLayoutVars>
      </dgm:prSet>
      <dgm:spPr/>
    </dgm:pt>
  </dgm:ptLst>
  <dgm:cxnLst>
    <dgm:cxn modelId="{3604B009-3F08-4632-B103-CC2ED6DE8B89}" srcId="{926249E5-81AB-40CE-AC01-4CE1740F4C3F}" destId="{B17D2B35-7781-4354-A667-4901F934D26E}" srcOrd="2" destOrd="0" parTransId="{7AD9C1C4-6433-4444-8820-09E09175EA9D}" sibTransId="{6ADABA51-78D7-4940-8413-6BB31C5D861F}"/>
    <dgm:cxn modelId="{E1F3FC1A-3090-4AAB-AD60-55102CE6E1E1}" srcId="{926249E5-81AB-40CE-AC01-4CE1740F4C3F}" destId="{CDA43D0B-F73E-450B-99C1-37EC028E4810}" srcOrd="0" destOrd="0" parTransId="{E5423432-3662-4D6A-98F1-AB2CAA0CBD3E}" sibTransId="{C674C43A-3120-4DCB-AE17-0A7AAFE3EA8B}"/>
    <dgm:cxn modelId="{3559C42D-985D-44E4-96D8-B023DD3199C7}" srcId="{926249E5-81AB-40CE-AC01-4CE1740F4C3F}" destId="{7D64ED13-46F1-4531-ADFF-8263C2A6630F}" srcOrd="5" destOrd="0" parTransId="{3E62FC7A-7FC8-48C7-B80D-080C5B067F0C}" sibTransId="{D815201C-6703-429B-9B2F-C77D313FBCA8}"/>
    <dgm:cxn modelId="{7B094A39-C2BD-4191-9A8A-32F970ED4FCB}" srcId="{926249E5-81AB-40CE-AC01-4CE1740F4C3F}" destId="{304CEB05-236B-48FF-B8B5-3D2642906A1A}" srcOrd="3" destOrd="0" parTransId="{AFB1C15E-5B66-4BAC-A90A-C7C26CF5D040}" sibTransId="{BFC3D55D-80EC-4CA2-830A-0FEB8197C2E7}"/>
    <dgm:cxn modelId="{5A2CDB5E-43CC-4942-B662-AD200AAA0479}" type="presOf" srcId="{304CEB05-236B-48FF-B8B5-3D2642906A1A}" destId="{93CA2D7C-F243-431A-80DF-84B6AFB69266}" srcOrd="0" destOrd="0" presId="urn:microsoft.com/office/officeart/2005/8/layout/hProcess9"/>
    <dgm:cxn modelId="{C0BC666D-8FBA-4F33-B23B-0FB87ECCD78B}" type="presOf" srcId="{CDA43D0B-F73E-450B-99C1-37EC028E4810}" destId="{FB5EA003-AFA8-4F63-B3C2-16E45A2014FE}" srcOrd="0" destOrd="0" presId="urn:microsoft.com/office/officeart/2005/8/layout/hProcess9"/>
    <dgm:cxn modelId="{A9E5D757-5863-4952-A129-293FB0C74694}" type="presOf" srcId="{45D8A3FF-DAC6-4E4E-8470-30B3C33FA1CF}" destId="{5CAF8F66-A04F-4127-95BA-5FDF782AE4BF}" srcOrd="0" destOrd="0" presId="urn:microsoft.com/office/officeart/2005/8/layout/hProcess9"/>
    <dgm:cxn modelId="{B30B41AA-FC10-48FD-94F4-98382A042FDA}" srcId="{926249E5-81AB-40CE-AC01-4CE1740F4C3F}" destId="{45D8A3FF-DAC6-4E4E-8470-30B3C33FA1CF}" srcOrd="4" destOrd="0" parTransId="{B4BD44D8-21E1-4C47-B0E5-F2C8F18AF6E4}" sibTransId="{C3E07F3F-A867-4281-8758-275B71744B9E}"/>
    <dgm:cxn modelId="{986F15AD-7FD5-4C0E-A5B0-D1C51776870D}" type="presOf" srcId="{B17D2B35-7781-4354-A667-4901F934D26E}" destId="{94A76A27-84AF-40FB-8C66-788BD53AB633}" srcOrd="0" destOrd="0" presId="urn:microsoft.com/office/officeart/2005/8/layout/hProcess9"/>
    <dgm:cxn modelId="{0773ECB3-92C8-4F8D-90D6-792910B851E7}" type="presOf" srcId="{926249E5-81AB-40CE-AC01-4CE1740F4C3F}" destId="{B30DBD55-39AD-454C-A291-CF333F9A2D72}" srcOrd="0" destOrd="0" presId="urn:microsoft.com/office/officeart/2005/8/layout/hProcess9"/>
    <dgm:cxn modelId="{97A437CE-140D-4F55-8EF7-95EE2B84BD96}" srcId="{926249E5-81AB-40CE-AC01-4CE1740F4C3F}" destId="{297024B6-ECBB-45D2-BED9-A377D9184DE9}" srcOrd="1" destOrd="0" parTransId="{9DF4B327-4135-4124-A924-DFD8886CA6F8}" sibTransId="{820A94C7-F211-40E5-B07F-56EF8957B0AA}"/>
    <dgm:cxn modelId="{9DEF75DB-E286-42AB-A44A-85FAA97F7CCB}" type="presOf" srcId="{297024B6-ECBB-45D2-BED9-A377D9184DE9}" destId="{BEDA7702-2B89-464A-A0A9-40162DE7165D}" srcOrd="0" destOrd="0" presId="urn:microsoft.com/office/officeart/2005/8/layout/hProcess9"/>
    <dgm:cxn modelId="{3278D3DF-5A70-46A0-957B-26F110D644C9}" type="presOf" srcId="{7D64ED13-46F1-4531-ADFF-8263C2A6630F}" destId="{ADC2BA16-2E36-419B-8F05-854A85EB67A8}" srcOrd="0" destOrd="0" presId="urn:microsoft.com/office/officeart/2005/8/layout/hProcess9"/>
    <dgm:cxn modelId="{BEC4F5C2-DE09-4A4D-8E5A-8CD2669A40A0}" type="presParOf" srcId="{B30DBD55-39AD-454C-A291-CF333F9A2D72}" destId="{7D446490-022B-4C45-863C-31258EB8DA07}" srcOrd="0" destOrd="0" presId="urn:microsoft.com/office/officeart/2005/8/layout/hProcess9"/>
    <dgm:cxn modelId="{D3789499-8875-4F0B-92E2-9D5B25B58E79}" type="presParOf" srcId="{B30DBD55-39AD-454C-A291-CF333F9A2D72}" destId="{0F01A6E4-6901-471C-A51C-F0705DD3B0C5}" srcOrd="1" destOrd="0" presId="urn:microsoft.com/office/officeart/2005/8/layout/hProcess9"/>
    <dgm:cxn modelId="{4D601DE5-41EF-490F-B4FB-278D0ABAD898}" type="presParOf" srcId="{0F01A6E4-6901-471C-A51C-F0705DD3B0C5}" destId="{FB5EA003-AFA8-4F63-B3C2-16E45A2014FE}" srcOrd="0" destOrd="0" presId="urn:microsoft.com/office/officeart/2005/8/layout/hProcess9"/>
    <dgm:cxn modelId="{9D93DB5E-4081-4005-9E74-0353589BCF98}" type="presParOf" srcId="{0F01A6E4-6901-471C-A51C-F0705DD3B0C5}" destId="{04A2FF8C-7734-409E-A80B-B332623F0C61}" srcOrd="1" destOrd="0" presId="urn:microsoft.com/office/officeart/2005/8/layout/hProcess9"/>
    <dgm:cxn modelId="{4CEEA2C0-4AA7-4823-9D61-B79544275AAE}" type="presParOf" srcId="{0F01A6E4-6901-471C-A51C-F0705DD3B0C5}" destId="{BEDA7702-2B89-464A-A0A9-40162DE7165D}" srcOrd="2" destOrd="0" presId="urn:microsoft.com/office/officeart/2005/8/layout/hProcess9"/>
    <dgm:cxn modelId="{12BCFCD9-B7BC-4264-8905-7A2B8A127AEE}" type="presParOf" srcId="{0F01A6E4-6901-471C-A51C-F0705DD3B0C5}" destId="{B8A0632B-FACE-4FDD-B85D-C344380D303B}" srcOrd="3" destOrd="0" presId="urn:microsoft.com/office/officeart/2005/8/layout/hProcess9"/>
    <dgm:cxn modelId="{1CBB5766-D25F-4A6F-AA60-95431CF03A0F}" type="presParOf" srcId="{0F01A6E4-6901-471C-A51C-F0705DD3B0C5}" destId="{94A76A27-84AF-40FB-8C66-788BD53AB633}" srcOrd="4" destOrd="0" presId="urn:microsoft.com/office/officeart/2005/8/layout/hProcess9"/>
    <dgm:cxn modelId="{2767AC48-535D-4D64-A81A-D10E69A2D592}" type="presParOf" srcId="{0F01A6E4-6901-471C-A51C-F0705DD3B0C5}" destId="{7425C85A-797D-457D-8192-357673160753}" srcOrd="5" destOrd="0" presId="urn:microsoft.com/office/officeart/2005/8/layout/hProcess9"/>
    <dgm:cxn modelId="{490968E2-C229-47AD-8ACC-C3976E323542}" type="presParOf" srcId="{0F01A6E4-6901-471C-A51C-F0705DD3B0C5}" destId="{93CA2D7C-F243-431A-80DF-84B6AFB69266}" srcOrd="6" destOrd="0" presId="urn:microsoft.com/office/officeart/2005/8/layout/hProcess9"/>
    <dgm:cxn modelId="{BDBD91BB-BEE8-4954-8890-FEBB18EC21C2}" type="presParOf" srcId="{0F01A6E4-6901-471C-A51C-F0705DD3B0C5}" destId="{85F2E8CD-8710-4D2E-BD13-1388FB72B185}" srcOrd="7" destOrd="0" presId="urn:microsoft.com/office/officeart/2005/8/layout/hProcess9"/>
    <dgm:cxn modelId="{4E550FB4-3BEB-4372-A1CB-B1E025C62B99}" type="presParOf" srcId="{0F01A6E4-6901-471C-A51C-F0705DD3B0C5}" destId="{5CAF8F66-A04F-4127-95BA-5FDF782AE4BF}" srcOrd="8" destOrd="0" presId="urn:microsoft.com/office/officeart/2005/8/layout/hProcess9"/>
    <dgm:cxn modelId="{D76A3EF3-B83E-4C28-91C0-5645F01DD868}" type="presParOf" srcId="{0F01A6E4-6901-471C-A51C-F0705DD3B0C5}" destId="{3D2E56AA-9BF7-4CBC-A238-781476E74450}" srcOrd="9" destOrd="0" presId="urn:microsoft.com/office/officeart/2005/8/layout/hProcess9"/>
    <dgm:cxn modelId="{B63DFE4F-65BD-444E-B471-790AD0E40118}" type="presParOf" srcId="{0F01A6E4-6901-471C-A51C-F0705DD3B0C5}" destId="{ADC2BA16-2E36-419B-8F05-854A85EB67A8}"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B5E48F-A68C-4649-90B7-59E83D3799CA}" type="doc">
      <dgm:prSet loTypeId="urn:microsoft.com/office/officeart/2005/8/layout/process1" loCatId="process" qsTypeId="urn:microsoft.com/office/officeart/2005/8/quickstyle/simple1" qsCatId="simple" csTypeId="urn:microsoft.com/office/officeart/2005/8/colors/accent1_2" csCatId="accent1" phldr="1"/>
      <dgm:spPr/>
    </dgm:pt>
    <dgm:pt modelId="{46E9E954-1D7F-4B74-A573-B0E875970A06}">
      <dgm:prSet phldrT="[Text]"/>
      <dgm:spPr>
        <a:solidFill>
          <a:schemeClr val="accent2">
            <a:lumMod val="60000"/>
            <a:lumOff val="40000"/>
          </a:schemeClr>
        </a:solidFill>
      </dgm:spPr>
      <dgm:t>
        <a:bodyPr/>
        <a:lstStyle/>
        <a:p>
          <a:r>
            <a:rPr lang="en-US" dirty="0">
              <a:solidFill>
                <a:schemeClr val="tx1"/>
              </a:solidFill>
            </a:rPr>
            <a:t>Capture</a:t>
          </a:r>
        </a:p>
      </dgm:t>
    </dgm:pt>
    <dgm:pt modelId="{E59FABC4-AB4D-4474-9EDF-33AB02787796}" type="parTrans" cxnId="{4B443063-E22F-401F-8BFD-638B628BA2A8}">
      <dgm:prSet/>
      <dgm:spPr/>
      <dgm:t>
        <a:bodyPr/>
        <a:lstStyle/>
        <a:p>
          <a:endParaRPr lang="en-US"/>
        </a:p>
      </dgm:t>
    </dgm:pt>
    <dgm:pt modelId="{DE18644F-680F-493E-9D0E-8D785226B7DC}" type="sibTrans" cxnId="{4B443063-E22F-401F-8BFD-638B628BA2A8}">
      <dgm:prSet/>
      <dgm:spPr/>
      <dgm:t>
        <a:bodyPr/>
        <a:lstStyle/>
        <a:p>
          <a:endParaRPr lang="en-US"/>
        </a:p>
      </dgm:t>
    </dgm:pt>
    <dgm:pt modelId="{CA9E1EAD-775B-436A-AA13-31093FB185D6}">
      <dgm:prSet phldrT="[Text]"/>
      <dgm:spPr>
        <a:solidFill>
          <a:schemeClr val="accent2">
            <a:lumMod val="60000"/>
            <a:lumOff val="40000"/>
          </a:schemeClr>
        </a:solidFill>
      </dgm:spPr>
      <dgm:t>
        <a:bodyPr/>
        <a:lstStyle/>
        <a:p>
          <a:r>
            <a:rPr lang="en-US" dirty="0">
              <a:solidFill>
                <a:schemeClr val="tx1"/>
              </a:solidFill>
            </a:rPr>
            <a:t>Transport</a:t>
          </a:r>
        </a:p>
      </dgm:t>
    </dgm:pt>
    <dgm:pt modelId="{139FDEE9-24D9-41C9-A517-4C82A8B3D3A2}" type="parTrans" cxnId="{BF9EB3CB-D1DD-4043-9687-6E6837CAE55C}">
      <dgm:prSet/>
      <dgm:spPr/>
      <dgm:t>
        <a:bodyPr/>
        <a:lstStyle/>
        <a:p>
          <a:endParaRPr lang="en-US"/>
        </a:p>
      </dgm:t>
    </dgm:pt>
    <dgm:pt modelId="{4798A933-8A3B-47DB-BC76-4F1A6C3801BB}" type="sibTrans" cxnId="{BF9EB3CB-D1DD-4043-9687-6E6837CAE55C}">
      <dgm:prSet/>
      <dgm:spPr/>
      <dgm:t>
        <a:bodyPr/>
        <a:lstStyle/>
        <a:p>
          <a:endParaRPr lang="en-US"/>
        </a:p>
      </dgm:t>
    </dgm:pt>
    <dgm:pt modelId="{0E29D9D4-0D7E-4422-B600-3EB19B251B92}">
      <dgm:prSet phldrT="[Text]"/>
      <dgm:spPr/>
      <dgm:t>
        <a:bodyPr/>
        <a:lstStyle/>
        <a:p>
          <a:r>
            <a:rPr lang="en-US" b="1" dirty="0">
              <a:solidFill>
                <a:schemeClr val="bg1"/>
              </a:solidFill>
            </a:rPr>
            <a:t>Storage</a:t>
          </a:r>
        </a:p>
      </dgm:t>
    </dgm:pt>
    <dgm:pt modelId="{D89D257F-713F-48B6-BF24-EE3E80E33FE4}" type="parTrans" cxnId="{B471E0B6-845D-49E1-95F1-A4FC9EF94185}">
      <dgm:prSet/>
      <dgm:spPr/>
      <dgm:t>
        <a:bodyPr/>
        <a:lstStyle/>
        <a:p>
          <a:endParaRPr lang="en-US"/>
        </a:p>
      </dgm:t>
    </dgm:pt>
    <dgm:pt modelId="{F456C335-3A9B-4442-9F74-1E6A6EE1CF73}" type="sibTrans" cxnId="{B471E0B6-845D-49E1-95F1-A4FC9EF94185}">
      <dgm:prSet/>
      <dgm:spPr/>
      <dgm:t>
        <a:bodyPr/>
        <a:lstStyle/>
        <a:p>
          <a:endParaRPr lang="en-US"/>
        </a:p>
      </dgm:t>
    </dgm:pt>
    <dgm:pt modelId="{AE4D4A0A-8835-4ACB-A24D-3F5BED1816AE}" type="pres">
      <dgm:prSet presAssocID="{D2B5E48F-A68C-4649-90B7-59E83D3799CA}" presName="Name0" presStyleCnt="0">
        <dgm:presLayoutVars>
          <dgm:dir/>
          <dgm:resizeHandles val="exact"/>
        </dgm:presLayoutVars>
      </dgm:prSet>
      <dgm:spPr/>
    </dgm:pt>
    <dgm:pt modelId="{EB15B4C0-7336-48BE-86E9-5917A0D8FE5D}" type="pres">
      <dgm:prSet presAssocID="{46E9E954-1D7F-4B74-A573-B0E875970A06}" presName="node" presStyleLbl="node1" presStyleIdx="0" presStyleCnt="3">
        <dgm:presLayoutVars>
          <dgm:bulletEnabled val="1"/>
        </dgm:presLayoutVars>
      </dgm:prSet>
      <dgm:spPr/>
    </dgm:pt>
    <dgm:pt modelId="{37676DFB-DFC6-4916-8432-EA59D16721C8}" type="pres">
      <dgm:prSet presAssocID="{DE18644F-680F-493E-9D0E-8D785226B7DC}" presName="sibTrans" presStyleLbl="sibTrans2D1" presStyleIdx="0" presStyleCnt="2"/>
      <dgm:spPr/>
    </dgm:pt>
    <dgm:pt modelId="{6F993E70-6DDC-40FE-84E3-B5E4CEE768D3}" type="pres">
      <dgm:prSet presAssocID="{DE18644F-680F-493E-9D0E-8D785226B7DC}" presName="connectorText" presStyleLbl="sibTrans2D1" presStyleIdx="0" presStyleCnt="2"/>
      <dgm:spPr/>
    </dgm:pt>
    <dgm:pt modelId="{F2E59D83-CF47-461E-A023-BF8723CDC71B}" type="pres">
      <dgm:prSet presAssocID="{CA9E1EAD-775B-436A-AA13-31093FB185D6}" presName="node" presStyleLbl="node1" presStyleIdx="1" presStyleCnt="3">
        <dgm:presLayoutVars>
          <dgm:bulletEnabled val="1"/>
        </dgm:presLayoutVars>
      </dgm:prSet>
      <dgm:spPr/>
    </dgm:pt>
    <dgm:pt modelId="{B3F2D4CD-BF1F-4EF6-B9AB-53196EE50AC7}" type="pres">
      <dgm:prSet presAssocID="{4798A933-8A3B-47DB-BC76-4F1A6C3801BB}" presName="sibTrans" presStyleLbl="sibTrans2D1" presStyleIdx="1" presStyleCnt="2"/>
      <dgm:spPr/>
    </dgm:pt>
    <dgm:pt modelId="{1D152347-DC75-4AC2-8ADB-6356250EF291}" type="pres">
      <dgm:prSet presAssocID="{4798A933-8A3B-47DB-BC76-4F1A6C3801BB}" presName="connectorText" presStyleLbl="sibTrans2D1" presStyleIdx="1" presStyleCnt="2"/>
      <dgm:spPr/>
    </dgm:pt>
    <dgm:pt modelId="{F572AD31-7351-4ED5-8E36-73BE4328176F}" type="pres">
      <dgm:prSet presAssocID="{0E29D9D4-0D7E-4422-B600-3EB19B251B92}" presName="node" presStyleLbl="node1" presStyleIdx="2" presStyleCnt="3">
        <dgm:presLayoutVars>
          <dgm:bulletEnabled val="1"/>
        </dgm:presLayoutVars>
      </dgm:prSet>
      <dgm:spPr/>
    </dgm:pt>
  </dgm:ptLst>
  <dgm:cxnLst>
    <dgm:cxn modelId="{4B443063-E22F-401F-8BFD-638B628BA2A8}" srcId="{D2B5E48F-A68C-4649-90B7-59E83D3799CA}" destId="{46E9E954-1D7F-4B74-A573-B0E875970A06}" srcOrd="0" destOrd="0" parTransId="{E59FABC4-AB4D-4474-9EDF-33AB02787796}" sibTransId="{DE18644F-680F-493E-9D0E-8D785226B7DC}"/>
    <dgm:cxn modelId="{09D08867-E369-4F2A-BE1A-FB5E252E2524}" type="presOf" srcId="{46E9E954-1D7F-4B74-A573-B0E875970A06}" destId="{EB15B4C0-7336-48BE-86E9-5917A0D8FE5D}" srcOrd="0" destOrd="0" presId="urn:microsoft.com/office/officeart/2005/8/layout/process1"/>
    <dgm:cxn modelId="{68A3BE72-793D-4337-A2E2-902EA3B30F43}" type="presOf" srcId="{D2B5E48F-A68C-4649-90B7-59E83D3799CA}" destId="{AE4D4A0A-8835-4ACB-A24D-3F5BED1816AE}" srcOrd="0" destOrd="0" presId="urn:microsoft.com/office/officeart/2005/8/layout/process1"/>
    <dgm:cxn modelId="{40203C77-A266-4FE4-B739-CD4767A15AFD}" type="presOf" srcId="{CA9E1EAD-775B-436A-AA13-31093FB185D6}" destId="{F2E59D83-CF47-461E-A023-BF8723CDC71B}" srcOrd="0" destOrd="0" presId="urn:microsoft.com/office/officeart/2005/8/layout/process1"/>
    <dgm:cxn modelId="{64A0AFB3-FBF0-4099-B1C1-8B73D32C0DE1}" type="presOf" srcId="{0E29D9D4-0D7E-4422-B600-3EB19B251B92}" destId="{F572AD31-7351-4ED5-8E36-73BE4328176F}" srcOrd="0" destOrd="0" presId="urn:microsoft.com/office/officeart/2005/8/layout/process1"/>
    <dgm:cxn modelId="{B471E0B6-845D-49E1-95F1-A4FC9EF94185}" srcId="{D2B5E48F-A68C-4649-90B7-59E83D3799CA}" destId="{0E29D9D4-0D7E-4422-B600-3EB19B251B92}" srcOrd="2" destOrd="0" parTransId="{D89D257F-713F-48B6-BF24-EE3E80E33FE4}" sibTransId="{F456C335-3A9B-4442-9F74-1E6A6EE1CF73}"/>
    <dgm:cxn modelId="{8FD509BD-48C4-4728-981D-EE88A3C5E9A9}" type="presOf" srcId="{DE18644F-680F-493E-9D0E-8D785226B7DC}" destId="{6F993E70-6DDC-40FE-84E3-B5E4CEE768D3}" srcOrd="1" destOrd="0" presId="urn:microsoft.com/office/officeart/2005/8/layout/process1"/>
    <dgm:cxn modelId="{BF9EB3CB-D1DD-4043-9687-6E6837CAE55C}" srcId="{D2B5E48F-A68C-4649-90B7-59E83D3799CA}" destId="{CA9E1EAD-775B-436A-AA13-31093FB185D6}" srcOrd="1" destOrd="0" parTransId="{139FDEE9-24D9-41C9-A517-4C82A8B3D3A2}" sibTransId="{4798A933-8A3B-47DB-BC76-4F1A6C3801BB}"/>
    <dgm:cxn modelId="{C971AED4-41FF-424F-9F92-775F07F7477E}" type="presOf" srcId="{4798A933-8A3B-47DB-BC76-4F1A6C3801BB}" destId="{1D152347-DC75-4AC2-8ADB-6356250EF291}" srcOrd="1" destOrd="0" presId="urn:microsoft.com/office/officeart/2005/8/layout/process1"/>
    <dgm:cxn modelId="{FE7423F2-715E-4E56-872D-C55C18546E61}" type="presOf" srcId="{4798A933-8A3B-47DB-BC76-4F1A6C3801BB}" destId="{B3F2D4CD-BF1F-4EF6-B9AB-53196EE50AC7}" srcOrd="0" destOrd="0" presId="urn:microsoft.com/office/officeart/2005/8/layout/process1"/>
    <dgm:cxn modelId="{9C77B7FD-18ED-4E35-9212-700495B77308}" type="presOf" srcId="{DE18644F-680F-493E-9D0E-8D785226B7DC}" destId="{37676DFB-DFC6-4916-8432-EA59D16721C8}" srcOrd="0" destOrd="0" presId="urn:microsoft.com/office/officeart/2005/8/layout/process1"/>
    <dgm:cxn modelId="{5C7ACF2C-E093-4D5A-B3BE-896944B9D398}" type="presParOf" srcId="{AE4D4A0A-8835-4ACB-A24D-3F5BED1816AE}" destId="{EB15B4C0-7336-48BE-86E9-5917A0D8FE5D}" srcOrd="0" destOrd="0" presId="urn:microsoft.com/office/officeart/2005/8/layout/process1"/>
    <dgm:cxn modelId="{72356014-9166-4C27-A02B-EB2E3E63B821}" type="presParOf" srcId="{AE4D4A0A-8835-4ACB-A24D-3F5BED1816AE}" destId="{37676DFB-DFC6-4916-8432-EA59D16721C8}" srcOrd="1" destOrd="0" presId="urn:microsoft.com/office/officeart/2005/8/layout/process1"/>
    <dgm:cxn modelId="{0B7966DF-0838-4BFB-A712-2F841E5954FD}" type="presParOf" srcId="{37676DFB-DFC6-4916-8432-EA59D16721C8}" destId="{6F993E70-6DDC-40FE-84E3-B5E4CEE768D3}" srcOrd="0" destOrd="0" presId="urn:microsoft.com/office/officeart/2005/8/layout/process1"/>
    <dgm:cxn modelId="{D778F699-4C2A-446E-823E-A69C2F07513A}" type="presParOf" srcId="{AE4D4A0A-8835-4ACB-A24D-3F5BED1816AE}" destId="{F2E59D83-CF47-461E-A023-BF8723CDC71B}" srcOrd="2" destOrd="0" presId="urn:microsoft.com/office/officeart/2005/8/layout/process1"/>
    <dgm:cxn modelId="{1D8E4B4E-E382-4183-B9F7-8D8DC1B2AA3D}" type="presParOf" srcId="{AE4D4A0A-8835-4ACB-A24D-3F5BED1816AE}" destId="{B3F2D4CD-BF1F-4EF6-B9AB-53196EE50AC7}" srcOrd="3" destOrd="0" presId="urn:microsoft.com/office/officeart/2005/8/layout/process1"/>
    <dgm:cxn modelId="{E2F68980-D1A0-4CFC-8E84-770C48E2A541}" type="presParOf" srcId="{B3F2D4CD-BF1F-4EF6-B9AB-53196EE50AC7}" destId="{1D152347-DC75-4AC2-8ADB-6356250EF291}" srcOrd="0" destOrd="0" presId="urn:microsoft.com/office/officeart/2005/8/layout/process1"/>
    <dgm:cxn modelId="{4DB9A65D-BF2D-47BF-8186-3DAAA01ECD06}" type="presParOf" srcId="{AE4D4A0A-8835-4ACB-A24D-3F5BED1816AE}" destId="{F572AD31-7351-4ED5-8E36-73BE4328176F}"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AB3A8-3711-4972-A3F2-57B734ED63FF}">
      <dsp:nvSpPr>
        <dsp:cNvPr id="0" name=""/>
        <dsp:cNvSpPr/>
      </dsp:nvSpPr>
      <dsp:spPr>
        <a:xfrm>
          <a:off x="0" y="1550987"/>
          <a:ext cx="10261599"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85D0659-A6C5-4595-962C-E72840C3ECC7}">
      <dsp:nvSpPr>
        <dsp:cNvPr id="0" name=""/>
        <dsp:cNvSpPr/>
      </dsp:nvSpPr>
      <dsp:spPr>
        <a:xfrm rot="8100000">
          <a:off x="52948" y="357441"/>
          <a:ext cx="228116" cy="228116"/>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FC90B3-76B4-481E-AA7D-2BE158755DA9}">
      <dsp:nvSpPr>
        <dsp:cNvPr id="0" name=""/>
        <dsp:cNvSpPr/>
      </dsp:nvSpPr>
      <dsp:spPr>
        <a:xfrm>
          <a:off x="78290" y="382783"/>
          <a:ext cx="177432" cy="17743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9949C5-A98A-4E5F-87C0-0BDBA2D7FA40}">
      <dsp:nvSpPr>
        <dsp:cNvPr id="0" name=""/>
        <dsp:cNvSpPr/>
      </dsp:nvSpPr>
      <dsp:spPr>
        <a:xfrm>
          <a:off x="328309" y="632802"/>
          <a:ext cx="3408850" cy="918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endParaRPr lang="en-US" sz="1500" kern="1200" dirty="0"/>
        </a:p>
      </dsp:txBody>
      <dsp:txXfrm>
        <a:off x="328309" y="632802"/>
        <a:ext cx="3408850" cy="918184"/>
      </dsp:txXfrm>
    </dsp:sp>
    <dsp:sp modelId="{FF32E413-090A-4429-AF93-DA987474395C}">
      <dsp:nvSpPr>
        <dsp:cNvPr id="0" name=""/>
        <dsp:cNvSpPr/>
      </dsp:nvSpPr>
      <dsp:spPr>
        <a:xfrm>
          <a:off x="328309" y="310197"/>
          <a:ext cx="3408850" cy="32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2022</a:t>
          </a:r>
        </a:p>
      </dsp:txBody>
      <dsp:txXfrm>
        <a:off x="328309" y="310197"/>
        <a:ext cx="3408850" cy="322605"/>
      </dsp:txXfrm>
    </dsp:sp>
    <dsp:sp modelId="{59E611D4-B431-47C8-BB2A-3C93113ACA2B}">
      <dsp:nvSpPr>
        <dsp:cNvPr id="0" name=""/>
        <dsp:cNvSpPr/>
      </dsp:nvSpPr>
      <dsp:spPr>
        <a:xfrm>
          <a:off x="167007" y="632802"/>
          <a:ext cx="0" cy="9181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6A07853-B9A8-4512-9744-935D253FC584}">
      <dsp:nvSpPr>
        <dsp:cNvPr id="0" name=""/>
        <dsp:cNvSpPr/>
      </dsp:nvSpPr>
      <dsp:spPr>
        <a:xfrm>
          <a:off x="137517" y="1521953"/>
          <a:ext cx="58068" cy="5806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836B21-2C9A-4E42-8FB9-1BEF864B310B}">
      <dsp:nvSpPr>
        <dsp:cNvPr id="0" name=""/>
        <dsp:cNvSpPr/>
      </dsp:nvSpPr>
      <dsp:spPr>
        <a:xfrm rot="18900000">
          <a:off x="2100662" y="2516416"/>
          <a:ext cx="228116" cy="228116"/>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B6B88-BABA-4ECB-893D-AFC2F4E39727}">
      <dsp:nvSpPr>
        <dsp:cNvPr id="0" name=""/>
        <dsp:cNvSpPr/>
      </dsp:nvSpPr>
      <dsp:spPr>
        <a:xfrm>
          <a:off x="2126004" y="2541758"/>
          <a:ext cx="177432" cy="17743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39C0524-958E-4580-8E9C-87F04CD836F2}">
      <dsp:nvSpPr>
        <dsp:cNvPr id="0" name=""/>
        <dsp:cNvSpPr/>
      </dsp:nvSpPr>
      <dsp:spPr>
        <a:xfrm>
          <a:off x="2376023" y="1550987"/>
          <a:ext cx="3408850" cy="918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0" rIns="0" bIns="127000" numCol="1" spcCol="1270" anchor="b" anchorCtr="0">
          <a:noAutofit/>
        </a:bodyPr>
        <a:lstStyle/>
        <a:p>
          <a:pPr marL="0" lvl="0" indent="0" algn="l" defTabSz="889000">
            <a:lnSpc>
              <a:spcPct val="90000"/>
            </a:lnSpc>
            <a:spcBef>
              <a:spcPct val="0"/>
            </a:spcBef>
            <a:spcAft>
              <a:spcPct val="35000"/>
            </a:spcAft>
            <a:buNone/>
          </a:pPr>
          <a:r>
            <a:rPr lang="en-US" sz="2000" kern="1200" dirty="0"/>
            <a:t>50% emissions reduction</a:t>
          </a:r>
        </a:p>
      </dsp:txBody>
      <dsp:txXfrm>
        <a:off x="2376023" y="1550987"/>
        <a:ext cx="3408850" cy="918184"/>
      </dsp:txXfrm>
    </dsp:sp>
    <dsp:sp modelId="{6F1165C1-3085-4A99-AFCC-F980D5F9BFBE}">
      <dsp:nvSpPr>
        <dsp:cNvPr id="0" name=""/>
        <dsp:cNvSpPr/>
      </dsp:nvSpPr>
      <dsp:spPr>
        <a:xfrm>
          <a:off x="2376023" y="2469172"/>
          <a:ext cx="3408850" cy="32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2030</a:t>
          </a:r>
        </a:p>
      </dsp:txBody>
      <dsp:txXfrm>
        <a:off x="2376023" y="2469172"/>
        <a:ext cx="3408850" cy="322605"/>
      </dsp:txXfrm>
    </dsp:sp>
    <dsp:sp modelId="{8E253097-CE97-47AC-B0D1-F02BEA5AACBF}">
      <dsp:nvSpPr>
        <dsp:cNvPr id="0" name=""/>
        <dsp:cNvSpPr/>
      </dsp:nvSpPr>
      <dsp:spPr>
        <a:xfrm>
          <a:off x="2214721" y="1550987"/>
          <a:ext cx="0" cy="9181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E800C24-45D8-4D81-9F8F-B4CCBCE2B5FB}">
      <dsp:nvSpPr>
        <dsp:cNvPr id="0" name=""/>
        <dsp:cNvSpPr/>
      </dsp:nvSpPr>
      <dsp:spPr>
        <a:xfrm>
          <a:off x="2185231" y="1521953"/>
          <a:ext cx="58068" cy="5806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51706-EDEA-41C0-A8F2-D62F216B8A26}">
      <dsp:nvSpPr>
        <dsp:cNvPr id="0" name=""/>
        <dsp:cNvSpPr/>
      </dsp:nvSpPr>
      <dsp:spPr>
        <a:xfrm rot="8100000">
          <a:off x="4148377" y="357441"/>
          <a:ext cx="228116" cy="228116"/>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3E961-78AB-47DF-9585-EA6BF2FBA2DD}">
      <dsp:nvSpPr>
        <dsp:cNvPr id="0" name=""/>
        <dsp:cNvSpPr/>
      </dsp:nvSpPr>
      <dsp:spPr>
        <a:xfrm>
          <a:off x="4173718" y="382783"/>
          <a:ext cx="177432" cy="17743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C88219C-CD5D-41FC-AEA6-A289DA219F23}">
      <dsp:nvSpPr>
        <dsp:cNvPr id="0" name=""/>
        <dsp:cNvSpPr/>
      </dsp:nvSpPr>
      <dsp:spPr>
        <a:xfrm>
          <a:off x="4423738" y="632802"/>
          <a:ext cx="3408850" cy="918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7000" rIns="127000" bIns="190500" numCol="1" spcCol="1270" anchor="t" anchorCtr="0">
          <a:noAutofit/>
        </a:bodyPr>
        <a:lstStyle/>
        <a:p>
          <a:pPr marL="0" lvl="0" indent="0" algn="l" defTabSz="889000">
            <a:lnSpc>
              <a:spcPct val="90000"/>
            </a:lnSpc>
            <a:spcBef>
              <a:spcPct val="0"/>
            </a:spcBef>
            <a:spcAft>
              <a:spcPct val="35000"/>
            </a:spcAft>
            <a:buNone/>
          </a:pPr>
          <a:r>
            <a:rPr lang="en-US" sz="2000" kern="1200" dirty="0"/>
            <a:t>100% clean electricity</a:t>
          </a:r>
        </a:p>
      </dsp:txBody>
      <dsp:txXfrm>
        <a:off x="4423738" y="632802"/>
        <a:ext cx="3408850" cy="918184"/>
      </dsp:txXfrm>
    </dsp:sp>
    <dsp:sp modelId="{C50C5F42-9CC6-4589-B375-6CA3E9723184}">
      <dsp:nvSpPr>
        <dsp:cNvPr id="0" name=""/>
        <dsp:cNvSpPr/>
      </dsp:nvSpPr>
      <dsp:spPr>
        <a:xfrm>
          <a:off x="4423738" y="310197"/>
          <a:ext cx="3408850" cy="32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2035</a:t>
          </a:r>
        </a:p>
      </dsp:txBody>
      <dsp:txXfrm>
        <a:off x="4423738" y="310197"/>
        <a:ext cx="3408850" cy="322605"/>
      </dsp:txXfrm>
    </dsp:sp>
    <dsp:sp modelId="{17EEB377-81C0-4B8C-A903-730902D6D959}">
      <dsp:nvSpPr>
        <dsp:cNvPr id="0" name=""/>
        <dsp:cNvSpPr/>
      </dsp:nvSpPr>
      <dsp:spPr>
        <a:xfrm>
          <a:off x="4262435" y="632802"/>
          <a:ext cx="0" cy="9181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A9E8C1B-809F-4F3C-9AD3-5E8D0911A163}">
      <dsp:nvSpPr>
        <dsp:cNvPr id="0" name=""/>
        <dsp:cNvSpPr/>
      </dsp:nvSpPr>
      <dsp:spPr>
        <a:xfrm>
          <a:off x="4232945" y="1521953"/>
          <a:ext cx="58068" cy="5806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885BB2-8179-4AC2-9B4C-9373A7885BE9}">
      <dsp:nvSpPr>
        <dsp:cNvPr id="0" name=""/>
        <dsp:cNvSpPr/>
      </dsp:nvSpPr>
      <dsp:spPr>
        <a:xfrm rot="18900000">
          <a:off x="6196091" y="2516416"/>
          <a:ext cx="228116" cy="228116"/>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41D17D-0191-4EC5-86B5-E51119B5D7FC}">
      <dsp:nvSpPr>
        <dsp:cNvPr id="0" name=""/>
        <dsp:cNvSpPr/>
      </dsp:nvSpPr>
      <dsp:spPr>
        <a:xfrm>
          <a:off x="6221432" y="2541758"/>
          <a:ext cx="177432" cy="17743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6A0335-82B8-4E24-BDF2-FDEEB3A8D02A}">
      <dsp:nvSpPr>
        <dsp:cNvPr id="0" name=""/>
        <dsp:cNvSpPr/>
      </dsp:nvSpPr>
      <dsp:spPr>
        <a:xfrm>
          <a:off x="6471452" y="1550987"/>
          <a:ext cx="3408850" cy="918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0" rIns="0" bIns="127000" numCol="1" spcCol="1270" anchor="b" anchorCtr="0">
          <a:noAutofit/>
        </a:bodyPr>
        <a:lstStyle/>
        <a:p>
          <a:pPr marL="0" lvl="0" indent="0" algn="l" defTabSz="889000">
            <a:lnSpc>
              <a:spcPct val="90000"/>
            </a:lnSpc>
            <a:spcBef>
              <a:spcPct val="0"/>
            </a:spcBef>
            <a:spcAft>
              <a:spcPct val="35000"/>
            </a:spcAft>
            <a:buNone/>
          </a:pPr>
          <a:r>
            <a:rPr lang="en-US" sz="2000" kern="1200" dirty="0"/>
            <a:t>Net-zero carbon emissions </a:t>
          </a:r>
        </a:p>
      </dsp:txBody>
      <dsp:txXfrm>
        <a:off x="6471452" y="1550987"/>
        <a:ext cx="3408850" cy="918184"/>
      </dsp:txXfrm>
    </dsp:sp>
    <dsp:sp modelId="{C9EC301F-B4C2-417A-831C-3D65F68991F4}">
      <dsp:nvSpPr>
        <dsp:cNvPr id="0" name=""/>
        <dsp:cNvSpPr/>
      </dsp:nvSpPr>
      <dsp:spPr>
        <a:xfrm>
          <a:off x="6471452" y="2469172"/>
          <a:ext cx="3408850" cy="32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2050</a:t>
          </a:r>
        </a:p>
      </dsp:txBody>
      <dsp:txXfrm>
        <a:off x="6471452" y="2469172"/>
        <a:ext cx="3408850" cy="322605"/>
      </dsp:txXfrm>
    </dsp:sp>
    <dsp:sp modelId="{ADCE73AA-B996-4CDA-90AA-7BBEC51D6B39}">
      <dsp:nvSpPr>
        <dsp:cNvPr id="0" name=""/>
        <dsp:cNvSpPr/>
      </dsp:nvSpPr>
      <dsp:spPr>
        <a:xfrm>
          <a:off x="6310149" y="1550987"/>
          <a:ext cx="0" cy="9181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C1C1BEC-3220-411C-B5D2-DD8637D95B86}">
      <dsp:nvSpPr>
        <dsp:cNvPr id="0" name=""/>
        <dsp:cNvSpPr/>
      </dsp:nvSpPr>
      <dsp:spPr>
        <a:xfrm>
          <a:off x="6280659" y="1521953"/>
          <a:ext cx="58068" cy="5806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46490-022B-4C45-863C-31258EB8DA07}">
      <dsp:nvSpPr>
        <dsp:cNvPr id="0" name=""/>
        <dsp:cNvSpPr/>
      </dsp:nvSpPr>
      <dsp:spPr>
        <a:xfrm>
          <a:off x="16758" y="0"/>
          <a:ext cx="8062307" cy="292999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5EA003-AFA8-4F63-B3C2-16E45A2014FE}">
      <dsp:nvSpPr>
        <dsp:cNvPr id="0" name=""/>
        <dsp:cNvSpPr/>
      </dsp:nvSpPr>
      <dsp:spPr>
        <a:xfrm>
          <a:off x="2223" y="1208134"/>
          <a:ext cx="1294620" cy="5137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Characterization &amp; Design </a:t>
          </a:r>
        </a:p>
      </dsp:txBody>
      <dsp:txXfrm>
        <a:off x="27301" y="1233212"/>
        <a:ext cx="1244464" cy="463565"/>
      </dsp:txXfrm>
    </dsp:sp>
    <dsp:sp modelId="{BEDA7702-2B89-464A-A0A9-40162DE7165D}">
      <dsp:nvSpPr>
        <dsp:cNvPr id="0" name=""/>
        <dsp:cNvSpPr/>
      </dsp:nvSpPr>
      <dsp:spPr>
        <a:xfrm>
          <a:off x="1361574" y="1208134"/>
          <a:ext cx="1294620" cy="5137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Permit</a:t>
          </a:r>
        </a:p>
      </dsp:txBody>
      <dsp:txXfrm>
        <a:off x="1386652" y="1233212"/>
        <a:ext cx="1244464" cy="463565"/>
      </dsp:txXfrm>
    </dsp:sp>
    <dsp:sp modelId="{94A76A27-84AF-40FB-8C66-788BD53AB633}">
      <dsp:nvSpPr>
        <dsp:cNvPr id="0" name=""/>
        <dsp:cNvSpPr/>
      </dsp:nvSpPr>
      <dsp:spPr>
        <a:xfrm>
          <a:off x="2720926" y="1208134"/>
          <a:ext cx="1294620" cy="5137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Construction </a:t>
          </a:r>
        </a:p>
      </dsp:txBody>
      <dsp:txXfrm>
        <a:off x="2746004" y="1233212"/>
        <a:ext cx="1244464" cy="463565"/>
      </dsp:txXfrm>
    </dsp:sp>
    <dsp:sp modelId="{93CA2D7C-F243-431A-80DF-84B6AFB69266}">
      <dsp:nvSpPr>
        <dsp:cNvPr id="0" name=""/>
        <dsp:cNvSpPr/>
      </dsp:nvSpPr>
      <dsp:spPr>
        <a:xfrm>
          <a:off x="4080277" y="1208134"/>
          <a:ext cx="1294620" cy="5137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Operations </a:t>
          </a:r>
        </a:p>
      </dsp:txBody>
      <dsp:txXfrm>
        <a:off x="4105355" y="1233212"/>
        <a:ext cx="1244464" cy="463565"/>
      </dsp:txXfrm>
    </dsp:sp>
    <dsp:sp modelId="{5CAF8F66-A04F-4127-95BA-5FDF782AE4BF}">
      <dsp:nvSpPr>
        <dsp:cNvPr id="0" name=""/>
        <dsp:cNvSpPr/>
      </dsp:nvSpPr>
      <dsp:spPr>
        <a:xfrm>
          <a:off x="5439628" y="1208134"/>
          <a:ext cx="1294620" cy="5137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Closure &amp; </a:t>
          </a:r>
        </a:p>
        <a:p>
          <a:pPr marL="0" lvl="0" indent="0" algn="ctr" defTabSz="711200">
            <a:lnSpc>
              <a:spcPct val="90000"/>
            </a:lnSpc>
            <a:spcBef>
              <a:spcPct val="0"/>
            </a:spcBef>
            <a:spcAft>
              <a:spcPct val="35000"/>
            </a:spcAft>
            <a:buNone/>
          </a:pPr>
          <a:r>
            <a:rPr lang="en-US" sz="1600" b="1" kern="1200" dirty="0"/>
            <a:t>Post-Closure</a:t>
          </a:r>
        </a:p>
      </dsp:txBody>
      <dsp:txXfrm>
        <a:off x="5464706" y="1233212"/>
        <a:ext cx="1244464" cy="463565"/>
      </dsp:txXfrm>
    </dsp:sp>
    <dsp:sp modelId="{ADC2BA16-2E36-419B-8F05-854A85EB67A8}">
      <dsp:nvSpPr>
        <dsp:cNvPr id="0" name=""/>
        <dsp:cNvSpPr/>
      </dsp:nvSpPr>
      <dsp:spPr>
        <a:xfrm>
          <a:off x="6798980" y="1208134"/>
          <a:ext cx="1294620" cy="5137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Long-Term Stewardship </a:t>
          </a:r>
        </a:p>
      </dsp:txBody>
      <dsp:txXfrm>
        <a:off x="6824058" y="1233212"/>
        <a:ext cx="1244464" cy="463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5B4C0-7336-48BE-86E9-5917A0D8FE5D}">
      <dsp:nvSpPr>
        <dsp:cNvPr id="0" name=""/>
        <dsp:cNvSpPr/>
      </dsp:nvSpPr>
      <dsp:spPr>
        <a:xfrm>
          <a:off x="5656" y="395068"/>
          <a:ext cx="1690659" cy="1014395"/>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Capture</a:t>
          </a:r>
        </a:p>
      </dsp:txBody>
      <dsp:txXfrm>
        <a:off x="35367" y="424779"/>
        <a:ext cx="1631237" cy="954973"/>
      </dsp:txXfrm>
    </dsp:sp>
    <dsp:sp modelId="{37676DFB-DFC6-4916-8432-EA59D16721C8}">
      <dsp:nvSpPr>
        <dsp:cNvPr id="0" name=""/>
        <dsp:cNvSpPr/>
      </dsp:nvSpPr>
      <dsp:spPr>
        <a:xfrm>
          <a:off x="1865381" y="692624"/>
          <a:ext cx="358419" cy="4192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865381" y="776481"/>
        <a:ext cx="250893" cy="251569"/>
      </dsp:txXfrm>
    </dsp:sp>
    <dsp:sp modelId="{F2E59D83-CF47-461E-A023-BF8723CDC71B}">
      <dsp:nvSpPr>
        <dsp:cNvPr id="0" name=""/>
        <dsp:cNvSpPr/>
      </dsp:nvSpPr>
      <dsp:spPr>
        <a:xfrm>
          <a:off x="2372579" y="395068"/>
          <a:ext cx="1690659" cy="1014395"/>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Transport</a:t>
          </a:r>
        </a:p>
      </dsp:txBody>
      <dsp:txXfrm>
        <a:off x="2402290" y="424779"/>
        <a:ext cx="1631237" cy="954973"/>
      </dsp:txXfrm>
    </dsp:sp>
    <dsp:sp modelId="{B3F2D4CD-BF1F-4EF6-B9AB-53196EE50AC7}">
      <dsp:nvSpPr>
        <dsp:cNvPr id="0" name=""/>
        <dsp:cNvSpPr/>
      </dsp:nvSpPr>
      <dsp:spPr>
        <a:xfrm>
          <a:off x="4232305" y="692624"/>
          <a:ext cx="358419" cy="4192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32305" y="776481"/>
        <a:ext cx="250893" cy="251569"/>
      </dsp:txXfrm>
    </dsp:sp>
    <dsp:sp modelId="{F572AD31-7351-4ED5-8E36-73BE4328176F}">
      <dsp:nvSpPr>
        <dsp:cNvPr id="0" name=""/>
        <dsp:cNvSpPr/>
      </dsp:nvSpPr>
      <dsp:spPr>
        <a:xfrm>
          <a:off x="4739503" y="395068"/>
          <a:ext cx="1690659" cy="10143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Storage</a:t>
          </a:r>
        </a:p>
      </dsp:txBody>
      <dsp:txXfrm>
        <a:off x="4769214" y="424779"/>
        <a:ext cx="1631237" cy="954973"/>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0.28405</cdr:x>
      <cdr:y>0.00589</cdr:y>
    </cdr:from>
    <cdr:to>
      <cdr:x>0.53023</cdr:x>
      <cdr:y>0.14019</cdr:y>
    </cdr:to>
    <cdr:sp macro="" textlink="">
      <cdr:nvSpPr>
        <cdr:cNvPr id="5" name="TextBox 1"/>
        <cdr:cNvSpPr txBox="1"/>
      </cdr:nvSpPr>
      <cdr:spPr bwMode="auto">
        <a:xfrm xmlns:a="http://schemas.openxmlformats.org/drawingml/2006/main">
          <a:off x="1142651" y="17618"/>
          <a:ext cx="990315" cy="4015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05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0.74714</cdr:x>
      <cdr:y>0.14787</cdr:y>
    </cdr:from>
    <cdr:to>
      <cdr:x>0.99992</cdr:x>
      <cdr:y>0.90435</cdr:y>
    </cdr:to>
    <cdr:sp macro="" textlink="">
      <cdr:nvSpPr>
        <cdr:cNvPr id="4" name="TextBox 1"/>
        <cdr:cNvSpPr txBox="1"/>
      </cdr:nvSpPr>
      <cdr:spPr bwMode="auto">
        <a:xfrm xmlns:a="http://schemas.openxmlformats.org/drawingml/2006/main">
          <a:off x="2937929" y="405646"/>
          <a:ext cx="993991" cy="207517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b="1" i="0" dirty="0">
              <a:solidFill>
                <a:srgbClr val="BD732A"/>
              </a:solidFill>
              <a:latin typeface="+mn-lt"/>
              <a:ea typeface="Times New Roman" charset="0"/>
              <a:cs typeface="Times New Roman" charset="0"/>
            </a:rPr>
            <a:t>petroleum</a:t>
          </a:r>
          <a:r>
            <a:rPr lang="en-US" b="1" i="0" baseline="0" dirty="0">
              <a:solidFill>
                <a:srgbClr val="BD732A"/>
              </a:solidFill>
              <a:latin typeface="+mn-lt"/>
              <a:ea typeface="Times New Roman" charset="0"/>
              <a:cs typeface="Times New Roman" charset="0"/>
            </a:rPr>
            <a:t> and other liquids</a:t>
          </a:r>
        </a:p>
        <a:p xmlns:a="http://schemas.openxmlformats.org/drawingml/2006/main">
          <a:pPr eaLnBrk="0" hangingPunct="0"/>
          <a:r>
            <a:rPr lang="en-US" b="1" i="0" baseline="0" dirty="0">
              <a:solidFill>
                <a:srgbClr val="0096D7"/>
              </a:solidFill>
              <a:latin typeface="+mn-lt"/>
              <a:ea typeface="Times New Roman" charset="0"/>
              <a:cs typeface="Times New Roman" charset="0"/>
            </a:rPr>
            <a:t>natural gas</a:t>
          </a:r>
        </a:p>
        <a:p xmlns:a="http://schemas.openxmlformats.org/drawingml/2006/main">
          <a:pPr eaLnBrk="0" hangingPunct="0"/>
          <a:endParaRPr kumimoji="0" lang="en-US" b="1" i="0" u="none" strike="noStrike" kern="0" cap="none" spc="0" normalizeH="0" baseline="0" noProof="0" dirty="0">
            <a:ln>
              <a:noFill/>
            </a:ln>
            <a:solidFill>
              <a:srgbClr val="000000">
                <a:lumMod val="50000"/>
                <a:lumOff val="50000"/>
              </a:srgbClr>
            </a:solidFill>
            <a:effectLst/>
            <a:uLnTx/>
            <a:uFillTx/>
            <a:latin typeface="+mn-lt"/>
            <a:ea typeface="Times New Roman" charset="0"/>
            <a:cs typeface="Times New Roman" charset="0"/>
          </a:endParaRPr>
        </a:p>
        <a:p xmlns:a="http://schemas.openxmlformats.org/drawingml/2006/main">
          <a:pPr eaLnBrk="0" hangingPunct="0"/>
          <a:r>
            <a:rPr kumimoji="0" lang="en-US" b="1" i="0" u="none" strike="noStrike" kern="0" cap="none" spc="0" normalizeH="0" baseline="0" noProof="0" dirty="0">
              <a:ln>
                <a:noFill/>
              </a:ln>
              <a:solidFill>
                <a:srgbClr val="8B8B8B"/>
              </a:solidFill>
              <a:effectLst/>
              <a:uLnTx/>
              <a:uFillTx/>
              <a:latin typeface="+mn-lt"/>
              <a:ea typeface="Times New Roman" charset="0"/>
              <a:cs typeface="Times New Roman" charset="0"/>
            </a:rPr>
            <a:t>coal</a:t>
          </a:r>
          <a:endParaRPr lang="en-US" b="1" i="0" baseline="0" dirty="0">
            <a:solidFill>
              <a:srgbClr val="8B8B8B"/>
            </a:solidFill>
            <a:latin typeface="+mn-lt"/>
            <a:ea typeface="Times New Roman" charset="0"/>
            <a:cs typeface="Times New Roman" charset="0"/>
          </a:endParaRPr>
        </a:p>
        <a:p xmlns:a="http://schemas.openxmlformats.org/drawingml/2006/main">
          <a:pPr eaLnBrk="0" hangingPunct="0"/>
          <a:endParaRPr lang="en-US" b="1" dirty="0">
            <a:solidFill>
              <a:srgbClr val="5D9732"/>
            </a:solidFill>
            <a:ea typeface="Times New Roman" charset="0"/>
            <a:cs typeface="Times New Roman" charset="0"/>
          </a:endParaRPr>
        </a:p>
        <a:p xmlns:a="http://schemas.openxmlformats.org/drawingml/2006/main">
          <a:pPr eaLnBrk="0" hangingPunct="0"/>
          <a:r>
            <a:rPr lang="en-US" b="1" i="0" baseline="0" dirty="0">
              <a:solidFill>
                <a:srgbClr val="5D9732"/>
              </a:solidFill>
              <a:latin typeface="+mn-lt"/>
              <a:ea typeface="Times New Roman" charset="0"/>
              <a:cs typeface="Times New Roman" charset="0"/>
            </a:rPr>
            <a:t>other renewable energy</a:t>
          </a:r>
        </a:p>
        <a:p xmlns:a="http://schemas.openxmlformats.org/drawingml/2006/main">
          <a:pPr eaLnBrk="0" hangingPunct="0"/>
          <a:r>
            <a:rPr lang="en-US" b="1" i="0" baseline="0" dirty="0">
              <a:solidFill>
                <a:srgbClr val="A33340"/>
              </a:solidFill>
              <a:latin typeface="+mn-lt"/>
              <a:ea typeface="Times New Roman" charset="0"/>
              <a:cs typeface="Times New Roman" charset="0"/>
            </a:rPr>
            <a:t>nuclear</a:t>
          </a:r>
        </a:p>
        <a:p xmlns:a="http://schemas.openxmlformats.org/drawingml/2006/main">
          <a:pPr eaLnBrk="0" hangingPunct="0"/>
          <a:endParaRPr lang="en-US" b="1" i="0" baseline="0" dirty="0">
            <a:solidFill>
              <a:srgbClr val="002060"/>
            </a:solidFill>
            <a:latin typeface="+mn-lt"/>
            <a:ea typeface="Times New Roman" charset="0"/>
            <a:cs typeface="Times New Roman" charset="0"/>
          </a:endParaRPr>
        </a:p>
        <a:p xmlns:a="http://schemas.openxmlformats.org/drawingml/2006/main">
          <a:pPr eaLnBrk="0" hangingPunct="0"/>
          <a:r>
            <a:rPr lang="en-US" b="1" i="0" baseline="0" dirty="0">
              <a:solidFill>
                <a:srgbClr val="002060"/>
              </a:solidFill>
              <a:latin typeface="+mn-lt"/>
              <a:ea typeface="Times New Roman" charset="0"/>
              <a:cs typeface="Times New Roman" charset="0"/>
            </a:rPr>
            <a:t>hydro</a:t>
          </a:r>
        </a:p>
        <a:p xmlns:a="http://schemas.openxmlformats.org/drawingml/2006/main">
          <a:pPr eaLnBrk="0" hangingPunct="0"/>
          <a:r>
            <a:rPr lang="en-US" b="1" i="0" baseline="0" dirty="0">
              <a:solidFill>
                <a:srgbClr val="FFC000"/>
              </a:solidFill>
              <a:latin typeface="+mn-lt"/>
              <a:ea typeface="Times New Roman" charset="0"/>
              <a:cs typeface="Times New Roman" charset="0"/>
            </a:rPr>
            <a:t>liquid biofuels</a:t>
          </a:r>
          <a:endParaRPr lang="en-US" b="1" i="0" dirty="0">
            <a:solidFill>
              <a:srgbClr val="FFC000"/>
            </a:solidFill>
            <a:latin typeface="+mn-lt"/>
            <a:ea typeface="Times New Roman" charset="0"/>
            <a:cs typeface="Times New Roman"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0.746</cdr:x>
      <cdr:y>0.1185</cdr:y>
    </cdr:from>
    <cdr:to>
      <cdr:x>0.99529</cdr:x>
      <cdr:y>0.83216</cdr:y>
    </cdr:to>
    <cdr:sp macro="" textlink="">
      <cdr:nvSpPr>
        <cdr:cNvPr id="3" name="TextBox 1"/>
        <cdr:cNvSpPr txBox="1"/>
      </cdr:nvSpPr>
      <cdr:spPr bwMode="auto">
        <a:xfrm xmlns:a="http://schemas.openxmlformats.org/drawingml/2006/main">
          <a:off x="2956102" y="329912"/>
          <a:ext cx="987832" cy="198686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endParaRPr lang="en-US" sz="1200" b="1" i="0" dirty="0">
            <a:solidFill>
              <a:schemeClr val="tx2"/>
            </a:solidFill>
            <a:latin typeface="+mn-lt"/>
            <a:ea typeface="Times New Roman" charset="0"/>
            <a:cs typeface="Times New Roman" charset="0"/>
          </a:endParaRPr>
        </a:p>
        <a:p xmlns:a="http://schemas.openxmlformats.org/drawingml/2006/main">
          <a:pPr algn="l" eaLnBrk="0" hangingPunct="0"/>
          <a:r>
            <a:rPr lang="en-US" b="1" i="0" dirty="0">
              <a:solidFill>
                <a:schemeClr val="accent2">
                  <a:lumMod val="60000"/>
                  <a:lumOff val="40000"/>
                </a:schemeClr>
              </a:solidFill>
              <a:ea typeface="Times New Roman" charset="0"/>
              <a:cs typeface="Times New Roman" charset="0"/>
            </a:rPr>
            <a:t>electric power</a:t>
          </a:r>
        </a:p>
        <a:p xmlns:a="http://schemas.openxmlformats.org/drawingml/2006/main">
          <a:pPr marL="0" marR="0" lvl="0" indent="0" algn="l" defTabSz="914400" eaLnBrk="0" fontAlgn="auto" latinLnBrk="0" hangingPunct="0">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chemeClr val="accent3"/>
            </a:solidFill>
            <a:effectLst/>
            <a:uLnTx/>
            <a:uFillTx/>
            <a:ea typeface="Times New Roman" charset="0"/>
            <a:cs typeface="Times New Roman" charset="0"/>
          </a:endParaRPr>
        </a:p>
        <a:p xmlns:a="http://schemas.openxmlformats.org/drawingml/2006/main">
          <a:pPr marL="0" marR="0" lvl="0" indent="0" algn="l" defTabSz="914400" eaLnBrk="0" fontAlgn="auto" latinLnBrk="0" hangingPunct="0">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chemeClr val="accent3"/>
            </a:solidFill>
            <a:effectLst/>
            <a:uLnTx/>
            <a:uFillTx/>
            <a:ea typeface="Times New Roman" charset="0"/>
            <a:cs typeface="Times New Roman" charset="0"/>
          </a:endParaRPr>
        </a:p>
        <a:p xmlns:a="http://schemas.openxmlformats.org/drawingml/2006/main">
          <a:pPr algn="l" eaLnBrk="0" hangingPunct="0">
            <a:defRPr/>
          </a:pPr>
          <a:r>
            <a:rPr lang="en-US" b="1" dirty="0">
              <a:solidFill>
                <a:srgbClr val="003953"/>
              </a:solidFill>
              <a:ea typeface="Times New Roman" charset="0"/>
              <a:cs typeface="Times New Roman" charset="0"/>
            </a:rPr>
            <a:t>transportation</a:t>
          </a:r>
        </a:p>
        <a:p xmlns:a="http://schemas.openxmlformats.org/drawingml/2006/main">
          <a:pPr marL="0" marR="0" lvl="0" indent="0" algn="l" defTabSz="914400" eaLnBrk="0"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accent3"/>
              </a:solidFill>
              <a:effectLst/>
              <a:uLnTx/>
              <a:uFillTx/>
              <a:ea typeface="Times New Roman" charset="0"/>
              <a:cs typeface="Times New Roman" charset="0"/>
            </a:rPr>
            <a:t>industrial</a:t>
          </a:r>
        </a:p>
        <a:p xmlns:a="http://schemas.openxmlformats.org/drawingml/2006/main">
          <a:pPr marL="0" marR="0" lvl="0" indent="0" algn="l" defTabSz="914400" eaLnBrk="0" fontAlgn="auto" latinLnBrk="0" hangingPunct="0">
            <a:lnSpc>
              <a:spcPct val="100000"/>
            </a:lnSpc>
            <a:spcBef>
              <a:spcPts val="0"/>
            </a:spcBef>
            <a:spcAft>
              <a:spcPts val="0"/>
            </a:spcAft>
            <a:buClrTx/>
            <a:buSzTx/>
            <a:buFontTx/>
            <a:buNone/>
            <a:tabLst/>
            <a:defRPr/>
          </a:pPr>
          <a:endParaRPr lang="en-US" b="1" dirty="0">
            <a:solidFill>
              <a:srgbClr val="003953"/>
            </a:solidFill>
            <a:ea typeface="Times New Roman" charset="0"/>
            <a:cs typeface="Times New Roman" charset="0"/>
          </a:endParaRPr>
        </a:p>
        <a:p xmlns:a="http://schemas.openxmlformats.org/drawingml/2006/main">
          <a:pPr algn="l" eaLnBrk="0" hangingPunct="0"/>
          <a:endParaRPr lang="en-US" b="1" i="0" dirty="0">
            <a:solidFill>
              <a:schemeClr val="accent2"/>
            </a:solidFill>
            <a:ea typeface="Times New Roman" charset="0"/>
            <a:cs typeface="Times New Roman" charset="0"/>
          </a:endParaRPr>
        </a:p>
        <a:p xmlns:a="http://schemas.openxmlformats.org/drawingml/2006/main">
          <a:pPr algn="l" eaLnBrk="0" hangingPunct="0"/>
          <a:endParaRPr lang="en-US" b="1" dirty="0">
            <a:solidFill>
              <a:srgbClr val="C00000"/>
            </a:solidFill>
            <a:ea typeface="Times New Roman" charset="0"/>
            <a:cs typeface="Times New Roman" charset="0"/>
          </a:endParaRPr>
        </a:p>
        <a:p xmlns:a="http://schemas.openxmlformats.org/drawingml/2006/main">
          <a:pPr algn="l" eaLnBrk="0" hangingPunct="0"/>
          <a:endParaRPr lang="en-US" b="1" i="0" dirty="0">
            <a:solidFill>
              <a:srgbClr val="C00000"/>
            </a:solidFill>
            <a:ea typeface="Times New Roman" charset="0"/>
            <a:cs typeface="Times New Roman" charset="0"/>
          </a:endParaRPr>
        </a:p>
        <a:p xmlns:a="http://schemas.openxmlformats.org/drawingml/2006/main">
          <a:pPr algn="l" eaLnBrk="0" hangingPunct="0"/>
          <a:r>
            <a:rPr lang="en-US" b="1" dirty="0">
              <a:solidFill>
                <a:srgbClr val="72242D"/>
              </a:solidFill>
              <a:ea typeface="Times New Roman" charset="0"/>
              <a:cs typeface="Times New Roman" charset="0"/>
            </a:rPr>
            <a:t>r</a:t>
          </a:r>
          <a:r>
            <a:rPr lang="en-US" b="1" i="0" dirty="0">
              <a:solidFill>
                <a:srgbClr val="72242D"/>
              </a:solidFill>
              <a:ea typeface="Times New Roman" charset="0"/>
              <a:cs typeface="Times New Roman" charset="0"/>
            </a:rPr>
            <a:t>esidential</a:t>
          </a:r>
        </a:p>
        <a:p xmlns:a="http://schemas.openxmlformats.org/drawingml/2006/main">
          <a:pPr algn="l" eaLnBrk="0" hangingPunct="0"/>
          <a:r>
            <a:rPr lang="en-US" b="1" i="0" dirty="0">
              <a:solidFill>
                <a:srgbClr val="E3A5AC"/>
              </a:solidFill>
              <a:ea typeface="Times New Roman" charset="0"/>
              <a:cs typeface="Times New Roman" charset="0"/>
            </a:rPr>
            <a:t>commercial</a:t>
          </a:r>
        </a:p>
      </cdr:txBody>
    </cdr:sp>
  </cdr:relSizeAnchor>
  <cdr:relSizeAnchor xmlns:cdr="http://schemas.openxmlformats.org/drawingml/2006/chartDrawing">
    <cdr:from>
      <cdr:x>0</cdr:x>
      <cdr:y>0</cdr:y>
    </cdr:from>
    <cdr:to>
      <cdr:x>1</cdr:x>
      <cdr:y>0.18978</cdr:y>
    </cdr:to>
    <cdr:sp macro="" textlink="">
      <cdr:nvSpPr>
        <cdr:cNvPr id="8" name="TextBox 1"/>
        <cdr:cNvSpPr txBox="1"/>
      </cdr:nvSpPr>
      <cdr:spPr bwMode="auto">
        <a:xfrm xmlns:a="http://schemas.openxmlformats.org/drawingml/2006/main">
          <a:off x="0" y="-1443593"/>
          <a:ext cx="4022725" cy="56730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0.27019</cdr:x>
      <cdr:y>0</cdr:y>
    </cdr:from>
    <cdr:to>
      <cdr:x>0.51283</cdr:x>
      <cdr:y>0.1343</cdr:y>
    </cdr:to>
    <cdr:sp macro="" textlink="">
      <cdr:nvSpPr>
        <cdr:cNvPr id="9" name="TextBox 1"/>
        <cdr:cNvSpPr txBox="1"/>
      </cdr:nvSpPr>
      <cdr:spPr bwMode="auto">
        <a:xfrm xmlns:a="http://schemas.openxmlformats.org/drawingml/2006/main">
          <a:off x="1086909" y="-1443593"/>
          <a:ext cx="976074" cy="4014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05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CFE0F1-1FE3-40F1-AB5F-999BCCE67BC8}" type="datetimeFigureOut">
              <a:rPr lang="en-US" smtClean="0"/>
              <a:t>6/14/2022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ACD3A-952A-4260-BE1D-5C93BA9A8AD9}" type="slidenum">
              <a:rPr lang="en-US" smtClean="0"/>
              <a:t>‹#›</a:t>
            </a:fld>
            <a:endParaRPr lang="en-US"/>
          </a:p>
        </p:txBody>
      </p:sp>
    </p:spTree>
    <p:extLst>
      <p:ext uri="{BB962C8B-B14F-4D97-AF65-F5344CB8AC3E}">
        <p14:creationId xmlns:p14="http://schemas.microsoft.com/office/powerpoint/2010/main" val="1348506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49336-6624-4A1E-9498-510DC43D0C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1957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ACD3A-952A-4260-BE1D-5C93BA9A8AD9}" type="slidenum">
              <a:rPr lang="en-US" smtClean="0"/>
              <a:t>8</a:t>
            </a:fld>
            <a:endParaRPr lang="en-US"/>
          </a:p>
        </p:txBody>
      </p:sp>
    </p:spTree>
    <p:extLst>
      <p:ext uri="{BB962C8B-B14F-4D97-AF65-F5344CB8AC3E}">
        <p14:creationId xmlns:p14="http://schemas.microsoft.com/office/powerpoint/2010/main" val="1755001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3D741-8A96-439E-A439-9E8D2EB1B250}" type="slidenum">
              <a:rPr lang="en-US" smtClean="0"/>
              <a:t>15</a:t>
            </a:fld>
            <a:endParaRPr lang="en-US"/>
          </a:p>
        </p:txBody>
      </p:sp>
    </p:spTree>
    <p:extLst>
      <p:ext uri="{BB962C8B-B14F-4D97-AF65-F5344CB8AC3E}">
        <p14:creationId xmlns:p14="http://schemas.microsoft.com/office/powerpoint/2010/main" val="2255999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7249C41A-0D9A-487F-B9DE-72D853372600}"/>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D99C097C-3C22-46D6-BAB1-020C7FF404C8}"/>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8436" name="Slide Number Placeholder 3">
            <a:extLst>
              <a:ext uri="{FF2B5EF4-FFF2-40B4-BE49-F238E27FC236}">
                <a16:creationId xmlns:a16="http://schemas.microsoft.com/office/drawing/2014/main" id="{ADDE3F88-8E5D-4F26-B326-6B770C4C0EBB}"/>
              </a:ext>
            </a:extLst>
          </p:cNvPr>
          <p:cNvSpPr>
            <a:spLocks noGrp="1"/>
          </p:cNvSpPr>
          <p:nvPr>
            <p:ph type="sldNum" sz="quarter" idx="5"/>
          </p:nvPr>
        </p:nvSpPr>
        <p:spPr>
          <a:noFill/>
        </p:spPr>
        <p:txBody>
          <a:bodyPr/>
          <a:lstStyle>
            <a:lvl1pPr defTabSz="931863">
              <a:defRPr b="1">
                <a:solidFill>
                  <a:schemeClr val="tx1"/>
                </a:solidFill>
                <a:latin typeface="Tahoma" panose="020B0604030504040204" pitchFamily="34" charset="0"/>
              </a:defRPr>
            </a:lvl1pPr>
            <a:lvl2pPr marL="742950" indent="-285750" defTabSz="931863">
              <a:defRPr b="1">
                <a:solidFill>
                  <a:schemeClr val="tx1"/>
                </a:solidFill>
                <a:latin typeface="Tahoma" panose="020B0604030504040204" pitchFamily="34" charset="0"/>
              </a:defRPr>
            </a:lvl2pPr>
            <a:lvl3pPr marL="1143000" indent="-228600" defTabSz="931863">
              <a:defRPr b="1">
                <a:solidFill>
                  <a:schemeClr val="tx1"/>
                </a:solidFill>
                <a:latin typeface="Tahoma" panose="020B0604030504040204" pitchFamily="34" charset="0"/>
              </a:defRPr>
            </a:lvl3pPr>
            <a:lvl4pPr marL="1600200" indent="-228600" defTabSz="931863">
              <a:defRPr b="1">
                <a:solidFill>
                  <a:schemeClr val="tx1"/>
                </a:solidFill>
                <a:latin typeface="Tahoma" panose="020B0604030504040204" pitchFamily="34" charset="0"/>
              </a:defRPr>
            </a:lvl4pPr>
            <a:lvl5pPr marL="2057400" indent="-228600" defTabSz="931863">
              <a:defRPr b="1">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b="1">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b="1">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b="1">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b="1">
                <a:solidFill>
                  <a:schemeClr val="tx1"/>
                </a:solidFill>
                <a:latin typeface="Tahoma" panose="020B0604030504040204" pitchFamily="34" charset="0"/>
              </a:defRPr>
            </a:lvl9pPr>
          </a:lstStyle>
          <a:p>
            <a:fld id="{676012BA-FE61-4AFD-B706-FA70A78772EF}" type="slidenum">
              <a:rPr lang="en-US" altLang="en-US" b="0">
                <a:latin typeface="Arial" panose="020B0604020202020204" pitchFamily="34" charset="0"/>
              </a:rPr>
              <a:pPr/>
              <a:t>26</a:t>
            </a:fld>
            <a:endParaRPr lang="en-US" altLang="en-US" b="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915800D-0D1D-4EB2-9F8C-0DD7F4A2D825}"/>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64C193D9-D8F4-40F8-8234-28E33F42D745}"/>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9545BD7E-1E93-43DB-85C6-8AA1867DB9C6}"/>
              </a:ext>
            </a:extLst>
          </p:cNvPr>
          <p:cNvSpPr>
            <a:spLocks noGrp="1"/>
          </p:cNvSpPr>
          <p:nvPr>
            <p:ph type="sldNum" sz="quarter" idx="5"/>
          </p:nvPr>
        </p:nvSpPr>
        <p:spPr>
          <a:noFill/>
        </p:spPr>
        <p:txBody>
          <a:bodyPr/>
          <a:lstStyle>
            <a:lvl1pPr defTabSz="931863">
              <a:defRPr b="1">
                <a:solidFill>
                  <a:schemeClr val="tx1"/>
                </a:solidFill>
                <a:latin typeface="Tahoma" panose="020B0604030504040204" pitchFamily="34" charset="0"/>
              </a:defRPr>
            </a:lvl1pPr>
            <a:lvl2pPr marL="742950" indent="-285750" defTabSz="931863">
              <a:defRPr b="1">
                <a:solidFill>
                  <a:schemeClr val="tx1"/>
                </a:solidFill>
                <a:latin typeface="Tahoma" panose="020B0604030504040204" pitchFamily="34" charset="0"/>
              </a:defRPr>
            </a:lvl2pPr>
            <a:lvl3pPr marL="1143000" indent="-228600" defTabSz="931863">
              <a:defRPr b="1">
                <a:solidFill>
                  <a:schemeClr val="tx1"/>
                </a:solidFill>
                <a:latin typeface="Tahoma" panose="020B0604030504040204" pitchFamily="34" charset="0"/>
              </a:defRPr>
            </a:lvl3pPr>
            <a:lvl4pPr marL="1600200" indent="-228600" defTabSz="931863">
              <a:defRPr b="1">
                <a:solidFill>
                  <a:schemeClr val="tx1"/>
                </a:solidFill>
                <a:latin typeface="Tahoma" panose="020B0604030504040204" pitchFamily="34" charset="0"/>
              </a:defRPr>
            </a:lvl4pPr>
            <a:lvl5pPr marL="2057400" indent="-228600" defTabSz="931863">
              <a:defRPr b="1">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b="1">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b="1">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b="1">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b="1">
                <a:solidFill>
                  <a:schemeClr val="tx1"/>
                </a:solidFill>
                <a:latin typeface="Tahoma" panose="020B0604030504040204" pitchFamily="34" charset="0"/>
              </a:defRPr>
            </a:lvl9pPr>
          </a:lstStyle>
          <a:p>
            <a:fld id="{3CFF687B-4555-4880-B1CF-B56990441854}" type="slidenum">
              <a:rPr lang="en-US" altLang="en-US" b="0">
                <a:latin typeface="Arial" panose="020B0604020202020204" pitchFamily="34" charset="0"/>
              </a:rPr>
              <a:pPr/>
              <a:t>27</a:t>
            </a:fld>
            <a:endParaRPr lang="en-US" altLang="en-US" b="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8CCB0B5-8609-438D-8F0F-F22D90D09519}"/>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116C6E12-6C3B-4EF8-9C9D-22A96B922E6F}"/>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id="{7942C5BB-A6D9-41D0-885D-258DDB4801C3}"/>
              </a:ext>
            </a:extLst>
          </p:cNvPr>
          <p:cNvSpPr>
            <a:spLocks noGrp="1"/>
          </p:cNvSpPr>
          <p:nvPr>
            <p:ph type="sldNum" sz="quarter" idx="5"/>
          </p:nvPr>
        </p:nvSpPr>
        <p:spPr>
          <a:noFill/>
        </p:spPr>
        <p:txBody>
          <a:bodyPr/>
          <a:lstStyle>
            <a:lvl1pPr defTabSz="931863">
              <a:defRPr b="1">
                <a:solidFill>
                  <a:schemeClr val="tx1"/>
                </a:solidFill>
                <a:latin typeface="Tahoma" panose="020B0604030504040204" pitchFamily="34" charset="0"/>
              </a:defRPr>
            </a:lvl1pPr>
            <a:lvl2pPr marL="742950" indent="-285750" defTabSz="931863">
              <a:defRPr b="1">
                <a:solidFill>
                  <a:schemeClr val="tx1"/>
                </a:solidFill>
                <a:latin typeface="Tahoma" panose="020B0604030504040204" pitchFamily="34" charset="0"/>
              </a:defRPr>
            </a:lvl2pPr>
            <a:lvl3pPr marL="1143000" indent="-228600" defTabSz="931863">
              <a:defRPr b="1">
                <a:solidFill>
                  <a:schemeClr val="tx1"/>
                </a:solidFill>
                <a:latin typeface="Tahoma" panose="020B0604030504040204" pitchFamily="34" charset="0"/>
              </a:defRPr>
            </a:lvl3pPr>
            <a:lvl4pPr marL="1600200" indent="-228600" defTabSz="931863">
              <a:defRPr b="1">
                <a:solidFill>
                  <a:schemeClr val="tx1"/>
                </a:solidFill>
                <a:latin typeface="Tahoma" panose="020B0604030504040204" pitchFamily="34" charset="0"/>
              </a:defRPr>
            </a:lvl4pPr>
            <a:lvl5pPr marL="2057400" indent="-228600" defTabSz="931863">
              <a:defRPr b="1">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b="1">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b="1">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b="1">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b="1">
                <a:solidFill>
                  <a:schemeClr val="tx1"/>
                </a:solidFill>
                <a:latin typeface="Tahoma" panose="020B0604030504040204" pitchFamily="34" charset="0"/>
              </a:defRPr>
            </a:lvl9pPr>
          </a:lstStyle>
          <a:p>
            <a:fld id="{8857D2FF-2BD5-494A-AEB0-A02A05BDB06E}" type="slidenum">
              <a:rPr lang="en-US" altLang="en-US" b="0">
                <a:latin typeface="Arial" panose="020B0604020202020204" pitchFamily="34" charset="0"/>
              </a:rPr>
              <a:pPr/>
              <a:t>28</a:t>
            </a:fld>
            <a:endParaRPr lang="en-US" altLang="en-US" b="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3D741-8A96-439E-A439-9E8D2EB1B250}" type="slidenum">
              <a:rPr lang="en-US" smtClean="0"/>
              <a:t>37</a:t>
            </a:fld>
            <a:endParaRPr lang="en-US"/>
          </a:p>
        </p:txBody>
      </p:sp>
    </p:spTree>
    <p:extLst>
      <p:ext uri="{BB962C8B-B14F-4D97-AF65-F5344CB8AC3E}">
        <p14:creationId xmlns:p14="http://schemas.microsoft.com/office/powerpoint/2010/main" val="527014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FB56B-1C29-4895-A9B2-AAD1925DF1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740443-CC7F-414B-A2AB-A6EEFE40D9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5FB59B-E9C5-4839-BF75-B9934FF522E7}"/>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5" name="Footer Placeholder 4">
            <a:extLst>
              <a:ext uri="{FF2B5EF4-FFF2-40B4-BE49-F238E27FC236}">
                <a16:creationId xmlns:a16="http://schemas.microsoft.com/office/drawing/2014/main" id="{8FA32733-98B4-4B8A-8F97-46191356E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0A174-9CE6-4B49-ACFC-E4F37E484021}"/>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3014132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A3FC-8D7E-4332-8AD6-97576002FD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FD0566-0DC2-412E-A6EB-C63936D647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7914A-AA95-4B17-8E14-B6F9203BD5A0}"/>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5" name="Footer Placeholder 4">
            <a:extLst>
              <a:ext uri="{FF2B5EF4-FFF2-40B4-BE49-F238E27FC236}">
                <a16:creationId xmlns:a16="http://schemas.microsoft.com/office/drawing/2014/main" id="{25CB00EF-7685-4E58-A469-63CAAE26A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CCDF7-6892-4751-885E-33087E4142F5}"/>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279246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0550C4-D6C6-4444-8A7E-46070C80B0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463DA-333D-4A00-BF7C-945DA5A96F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7BB4C-46F0-4DEC-BF8B-376DAD2D4C2C}"/>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5" name="Footer Placeholder 4">
            <a:extLst>
              <a:ext uri="{FF2B5EF4-FFF2-40B4-BE49-F238E27FC236}">
                <a16:creationId xmlns:a16="http://schemas.microsoft.com/office/drawing/2014/main" id="{4FC627D7-CDA3-4DBC-AB24-5E26C3EC3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A9302-B413-4EAA-9843-D70034A93F0B}"/>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1649435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ng title and 2 labeled columns">
    <p:spTree>
      <p:nvGrpSpPr>
        <p:cNvPr id="1" name=""/>
        <p:cNvGrpSpPr/>
        <p:nvPr/>
      </p:nvGrpSpPr>
      <p:grpSpPr>
        <a:xfrm>
          <a:off x="0" y="0"/>
          <a:ext cx="0" cy="0"/>
          <a:chOff x="0" y="0"/>
          <a:chExt cx="0" cy="0"/>
        </a:xfrm>
      </p:grpSpPr>
      <p:cxnSp>
        <p:nvCxnSpPr>
          <p:cNvPr id="6" name="Straight Connector 12"/>
          <p:cNvCxnSpPr>
            <a:cxnSpLocks noChangeShapeType="1"/>
          </p:cNvCxnSpPr>
          <p:nvPr/>
        </p:nvCxnSpPr>
        <p:spPr bwMode="auto">
          <a:xfrm rot="5400000">
            <a:off x="675218" y="6545792"/>
            <a:ext cx="438151" cy="2117"/>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914400" y="1722784"/>
            <a:ext cx="5242560" cy="4129377"/>
          </a:xfrm>
          <a:prstGeom prst="rect">
            <a:avLst/>
          </a:prstGeom>
        </p:spPr>
        <p:txBody>
          <a:bodyPr lIns="0" rIns="0"/>
          <a:lstStyle>
            <a:lvl1pPr marL="316984" indent="-316984">
              <a:spcBef>
                <a:spcPts val="2133"/>
              </a:spcBef>
              <a:spcAft>
                <a:spcPts val="800"/>
              </a:spcAft>
              <a:defRPr sz="2400"/>
            </a:lvl1pPr>
            <a:lvl2pPr>
              <a:spcAft>
                <a:spcPts val="533"/>
              </a:spcAft>
              <a:defRPr sz="1867"/>
            </a:lvl2pPr>
            <a:lvl3pPr>
              <a:spcAft>
                <a:spcPts val="533"/>
              </a:spcAft>
              <a:defRPr sz="1867"/>
            </a:lvl3pPr>
            <a:lvl4pPr>
              <a:spcAft>
                <a:spcPts val="533"/>
              </a:spcAft>
              <a:defRPr sz="1867"/>
            </a:lvl4pPr>
            <a:lvl5pPr>
              <a:spcAft>
                <a:spcPts val="533"/>
              </a:spcAft>
              <a:buFont typeface="Arial" pitchFamily="34" charset="0"/>
              <a:buChar cha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3"/>
          </p:nvPr>
        </p:nvSpPr>
        <p:spPr>
          <a:xfrm>
            <a:off x="6217920" y="1722784"/>
            <a:ext cx="5364480" cy="4129377"/>
          </a:xfrm>
          <a:prstGeom prst="rect">
            <a:avLst/>
          </a:prstGeom>
        </p:spPr>
        <p:txBody>
          <a:bodyPr/>
          <a:lstStyle>
            <a:lvl1pPr marL="316984" indent="-316984">
              <a:spcBef>
                <a:spcPts val="2133"/>
              </a:spcBef>
              <a:spcAft>
                <a:spcPts val="800"/>
              </a:spcAft>
              <a:defRPr sz="2400"/>
            </a:lvl1pPr>
            <a:lvl2pPr>
              <a:spcAft>
                <a:spcPts val="533"/>
              </a:spcAft>
              <a:defRPr sz="1867"/>
            </a:lvl2pPr>
            <a:lvl3pPr>
              <a:spcAft>
                <a:spcPts val="533"/>
              </a:spcAft>
              <a:defRPr sz="1867"/>
            </a:lvl3pPr>
            <a:lvl4pPr>
              <a:spcAft>
                <a:spcPts val="533"/>
              </a:spcAft>
              <a:defRPr sz="1867"/>
            </a:lvl4pPr>
            <a:lvl5pPr>
              <a:spcAft>
                <a:spcPts val="533"/>
              </a:spcAft>
              <a:buFont typeface="Arial" pitchFamily="34" charset="0"/>
              <a:buChar cha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7"/>
          </p:nvPr>
        </p:nvSpPr>
        <p:spPr>
          <a:xfrm>
            <a:off x="914400" y="1192694"/>
            <a:ext cx="5242560" cy="467801"/>
          </a:xfrm>
          <a:prstGeom prst="rect">
            <a:avLst/>
          </a:prstGeom>
        </p:spPr>
        <p:txBody>
          <a:bodyPr lIns="0" tIns="0" bIns="0" anchor="b" anchorCtr="0"/>
          <a:lstStyle>
            <a:lvl1pPr marL="457189" marR="0" indent="-457189" algn="l" defTabSz="1219170" rtl="0" eaLnBrk="1" fontAlgn="base" latinLnBrk="0" hangingPunct="1">
              <a:lnSpc>
                <a:spcPct val="100000"/>
              </a:lnSpc>
              <a:spcBef>
                <a:spcPct val="20000"/>
              </a:spcBef>
              <a:spcAft>
                <a:spcPct val="0"/>
              </a:spcAft>
              <a:buClrTx/>
              <a:buSzTx/>
              <a:buFontTx/>
              <a:buNone/>
              <a:tabLst/>
              <a:defRPr sz="1600"/>
            </a:lvl1pPr>
            <a:lvl2pPr>
              <a:defRPr sz="1600"/>
            </a:lvl2pPr>
            <a:lvl3pPr>
              <a:defRPr sz="1867"/>
            </a:lvl3pPr>
            <a:lvl4pPr>
              <a:defRPr sz="1867"/>
            </a:lvl4pPr>
            <a:lvl5pPr>
              <a:defRPr sz="1867"/>
            </a:lvl5pPr>
          </a:lstStyle>
          <a:p>
            <a:pPr lvl="0"/>
            <a:r>
              <a:rPr lang="en-US"/>
              <a:t>Click to edit Master text styles</a:t>
            </a:r>
          </a:p>
          <a:p>
            <a:pPr lvl="1"/>
            <a:r>
              <a:rPr lang="en-US"/>
              <a:t>Second level</a:t>
            </a:r>
          </a:p>
        </p:txBody>
      </p:sp>
      <p:sp>
        <p:nvSpPr>
          <p:cNvPr id="16" name="Text Placeholder 13"/>
          <p:cNvSpPr>
            <a:spLocks noGrp="1"/>
          </p:cNvSpPr>
          <p:nvPr>
            <p:ph type="body" sz="quarter" idx="18"/>
          </p:nvPr>
        </p:nvSpPr>
        <p:spPr>
          <a:xfrm>
            <a:off x="6217920" y="1192694"/>
            <a:ext cx="5364480" cy="467801"/>
          </a:xfrm>
          <a:prstGeom prst="rect">
            <a:avLst/>
          </a:prstGeom>
        </p:spPr>
        <p:txBody>
          <a:bodyPr tIns="0" rIns="0" bIns="0" anchor="b" anchorCtr="0"/>
          <a:lstStyle>
            <a:lvl1pPr marL="457189" marR="0" indent="-457189" algn="r" defTabSz="1219170" rtl="0" eaLnBrk="1" fontAlgn="base" latinLnBrk="0" hangingPunct="1">
              <a:lnSpc>
                <a:spcPct val="100000"/>
              </a:lnSpc>
              <a:spcBef>
                <a:spcPct val="20000"/>
              </a:spcBef>
              <a:spcAft>
                <a:spcPct val="0"/>
              </a:spcAft>
              <a:buClrTx/>
              <a:buSzTx/>
              <a:buFontTx/>
              <a:buNone/>
              <a:tabLst/>
              <a:defRPr sz="1600"/>
            </a:lvl1pPr>
            <a:lvl2pPr algn="r">
              <a:defRPr sz="1600"/>
            </a:lvl2pPr>
            <a:lvl3pPr>
              <a:defRPr sz="1867"/>
            </a:lvl3pPr>
            <a:lvl4pPr>
              <a:defRPr sz="1867"/>
            </a:lvl4pPr>
            <a:lvl5pPr>
              <a:defRPr sz="1867"/>
            </a:lvl5pPr>
          </a:lstStyle>
          <a:p>
            <a:pPr lvl="0"/>
            <a:r>
              <a:rPr lang="en-US"/>
              <a:t>Click to edit Master text styles</a:t>
            </a:r>
          </a:p>
          <a:p>
            <a:pPr lvl="1"/>
            <a:r>
              <a:rPr lang="en-US"/>
              <a:t>Second level</a:t>
            </a:r>
          </a:p>
        </p:txBody>
      </p:sp>
      <p:pic>
        <p:nvPicPr>
          <p:cNvPr id="17"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242017" y="6362701"/>
            <a:ext cx="521531" cy="360284"/>
          </a:xfrm>
          <a:prstGeom prst="rect">
            <a:avLst/>
          </a:prstGeom>
          <a:noFill/>
          <a:ln>
            <a:noFill/>
          </a:ln>
        </p:spPr>
      </p:pic>
      <p:sp>
        <p:nvSpPr>
          <p:cNvPr id="18" name="Oval 13"/>
          <p:cNvSpPr>
            <a:spLocks/>
          </p:cNvSpPr>
          <p:nvPr userDrawn="1"/>
        </p:nvSpPr>
        <p:spPr bwMode="auto">
          <a:xfrm>
            <a:off x="11643785" y="6456364"/>
            <a:ext cx="280416" cy="280416"/>
          </a:xfrm>
          <a:prstGeom prst="ellipse">
            <a:avLst/>
          </a:prstGeom>
          <a:solidFill>
            <a:srgbClr val="FFFFFF"/>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2400" dirty="0"/>
          </a:p>
        </p:txBody>
      </p:sp>
      <p:sp>
        <p:nvSpPr>
          <p:cNvPr id="20" name="Footer Placeholder 2"/>
          <p:cNvSpPr>
            <a:spLocks noGrp="1"/>
          </p:cNvSpPr>
          <p:nvPr>
            <p:ph type="ftr" sz="quarter" idx="19"/>
          </p:nvPr>
        </p:nvSpPr>
        <p:spPr>
          <a:xfrm>
            <a:off x="889000" y="6391275"/>
            <a:ext cx="3744384" cy="393700"/>
          </a:xfrm>
        </p:spPr>
        <p:txBody>
          <a:bodyPr/>
          <a:lstStyle>
            <a:lvl1pPr>
              <a:defRPr sz="1333"/>
            </a:lvl1pPr>
          </a:lstStyle>
          <a:p>
            <a:pPr>
              <a:defRPr/>
            </a:pPr>
            <a:endParaRPr lang="en-US" dirty="0"/>
          </a:p>
        </p:txBody>
      </p:sp>
      <p:sp>
        <p:nvSpPr>
          <p:cNvPr id="21" name="Title 1"/>
          <p:cNvSpPr>
            <a:spLocks noGrp="1"/>
          </p:cNvSpPr>
          <p:nvPr>
            <p:ph type="title"/>
          </p:nvPr>
        </p:nvSpPr>
        <p:spPr>
          <a:xfrm>
            <a:off x="914400" y="121920"/>
            <a:ext cx="10668000" cy="991264"/>
          </a:xfrm>
          <a:prstGeom prst="rect">
            <a:avLst/>
          </a:prstGeom>
        </p:spPr>
        <p:txBody>
          <a:bodyPr lIns="0" tIns="0" rIns="0" bIns="0" anchor="b" anchorCtr="0"/>
          <a:lstStyle>
            <a:lvl1pPr algn="l">
              <a:defRPr sz="2933">
                <a:solidFill>
                  <a:schemeClr val="accent1"/>
                </a:solidFill>
              </a:defRPr>
            </a:lvl1pPr>
          </a:lstStyle>
          <a:p>
            <a:r>
              <a:rPr lang="en-US"/>
              <a:t>Click to edit Master title style</a:t>
            </a:r>
            <a:endParaRPr lang="en-US" dirty="0"/>
          </a:p>
        </p:txBody>
      </p:sp>
      <p:sp>
        <p:nvSpPr>
          <p:cNvPr id="14" name="Text Placeholder 15"/>
          <p:cNvSpPr>
            <a:spLocks noGrp="1"/>
          </p:cNvSpPr>
          <p:nvPr>
            <p:ph type="body" sz="quarter" idx="16"/>
          </p:nvPr>
        </p:nvSpPr>
        <p:spPr>
          <a:xfrm>
            <a:off x="914400" y="5943600"/>
            <a:ext cx="10668000" cy="274320"/>
          </a:xfrm>
          <a:prstGeom prst="rect">
            <a:avLst/>
          </a:prstGeom>
        </p:spPr>
        <p:txBody>
          <a:bodyPr lIns="0" rIns="0" bIns="0" anchor="b" anchorCtr="0"/>
          <a:lstStyle>
            <a:lvl1pPr marL="0" indent="0">
              <a:buFont typeface="Arial" panose="020B0604020202020204" pitchFamily="34" charset="0"/>
              <a:buNone/>
              <a:defRPr sz="1333" i="1"/>
            </a:lvl1pPr>
            <a:lvl2pPr>
              <a:buNone/>
              <a:defRPr sz="1600" i="1"/>
            </a:lvl2pPr>
            <a:lvl3pPr>
              <a:buNone/>
              <a:defRPr sz="1600" i="1"/>
            </a:lvl3pPr>
            <a:lvl4pPr>
              <a:buNone/>
              <a:defRPr sz="1600" i="1"/>
            </a:lvl4pPr>
            <a:lvl5pPr>
              <a:buNone/>
              <a:defRPr sz="1600" i="1"/>
            </a:lvl5pPr>
          </a:lstStyle>
          <a:p>
            <a:pPr lvl="0"/>
            <a:r>
              <a:rPr lang="en-US"/>
              <a:t>Click to edit Master text styles</a:t>
            </a:r>
          </a:p>
        </p:txBody>
      </p:sp>
      <p:sp>
        <p:nvSpPr>
          <p:cNvPr id="19" name="Slide Number Placeholder 5"/>
          <p:cNvSpPr>
            <a:spLocks noGrp="1"/>
          </p:cNvSpPr>
          <p:nvPr>
            <p:ph type="sldNum" sz="quarter" idx="4"/>
          </p:nvPr>
        </p:nvSpPr>
        <p:spPr>
          <a:xfrm>
            <a:off x="11550736" y="6419851"/>
            <a:ext cx="512233" cy="365125"/>
          </a:xfrm>
          <a:prstGeom prst="rect">
            <a:avLst/>
          </a:prstGeom>
        </p:spPr>
        <p:txBody>
          <a:bodyPr vert="horz" lIns="91440" tIns="45720" rIns="91440" bIns="45720" rtlCol="0" anchor="ctr"/>
          <a:lstStyle>
            <a:lvl1pPr algn="ctr" fontAlgn="auto">
              <a:spcBef>
                <a:spcPts val="0"/>
              </a:spcBef>
              <a:spcAft>
                <a:spcPts val="0"/>
              </a:spcAft>
              <a:defRPr sz="1333">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2117000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830B61A-152A-43C2-97D0-7973C585F27A}" type="datetime1">
              <a:rPr lang="en-US" smtClean="0"/>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C49C40-EE48-423F-8910-9C3D9FBA6951}" type="slidenum">
              <a:rPr lang="en-US" smtClean="0"/>
              <a:t>‹#›</a:t>
            </a:fld>
            <a:endParaRPr lang="en-US"/>
          </a:p>
        </p:txBody>
      </p:sp>
    </p:spTree>
    <p:extLst>
      <p:ext uri="{BB962C8B-B14F-4D97-AF65-F5344CB8AC3E}">
        <p14:creationId xmlns:p14="http://schemas.microsoft.com/office/powerpoint/2010/main" val="123585684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1EAC2-4174-44B4-9DF0-F9F3EE3C7F5F}" type="datetime1">
              <a:rPr lang="en-US" smtClean="0"/>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C49C40-EE48-423F-8910-9C3D9FBA6951}" type="slidenum">
              <a:rPr lang="en-US" smtClean="0"/>
              <a:t>‹#›</a:t>
            </a:fld>
            <a:endParaRPr lang="en-US"/>
          </a:p>
        </p:txBody>
      </p:sp>
    </p:spTree>
    <p:extLst>
      <p:ext uri="{BB962C8B-B14F-4D97-AF65-F5344CB8AC3E}">
        <p14:creationId xmlns:p14="http://schemas.microsoft.com/office/powerpoint/2010/main" val="3009393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E0754D21-C3CB-4AD9-859B-12D5E94E429C}" type="datetime1">
              <a:rPr lang="en-US" smtClean="0"/>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C49C40-EE48-423F-8910-9C3D9FBA6951}" type="slidenum">
              <a:rPr lang="en-US" smtClean="0"/>
              <a:t>‹#›</a:t>
            </a:fld>
            <a:endParaRPr lang="en-US"/>
          </a:p>
        </p:txBody>
      </p:sp>
    </p:spTree>
    <p:extLst>
      <p:ext uri="{BB962C8B-B14F-4D97-AF65-F5344CB8AC3E}">
        <p14:creationId xmlns:p14="http://schemas.microsoft.com/office/powerpoint/2010/main" val="127818516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2BB4BA6-4895-4EAA-857F-587E183944B8}" type="datetime1">
              <a:rPr lang="en-US" smtClean="0"/>
              <a:t>6/14/2022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DC49C40-EE48-423F-8910-9C3D9FBA6951}" type="slidenum">
              <a:rPr lang="en-US" smtClean="0"/>
              <a:t>‹#›</a:t>
            </a:fld>
            <a:endParaRPr lang="en-US"/>
          </a:p>
        </p:txBody>
      </p:sp>
    </p:spTree>
    <p:extLst>
      <p:ext uri="{BB962C8B-B14F-4D97-AF65-F5344CB8AC3E}">
        <p14:creationId xmlns:p14="http://schemas.microsoft.com/office/powerpoint/2010/main" val="1551458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9EE7C96-E773-4306-88A6-F9016DA474BE}" type="datetime1">
              <a:rPr lang="en-US" smtClean="0"/>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C49C40-EE48-423F-8910-9C3D9FBA695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11237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79442E-01ED-433E-A2C8-6A0E1CBDF930}" type="datetime1">
              <a:rPr lang="en-US" smtClean="0"/>
              <a:t>6/14/2022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C49C40-EE48-423F-8910-9C3D9FBA6951}" type="slidenum">
              <a:rPr lang="en-US" smtClean="0"/>
              <a:t>‹#›</a:t>
            </a:fld>
            <a:endParaRPr lang="en-US"/>
          </a:p>
        </p:txBody>
      </p:sp>
    </p:spTree>
    <p:extLst>
      <p:ext uri="{BB962C8B-B14F-4D97-AF65-F5344CB8AC3E}">
        <p14:creationId xmlns:p14="http://schemas.microsoft.com/office/powerpoint/2010/main" val="1251176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087EDF-FA48-40D1-A06B-EC3B423562F7}" type="datetime1">
              <a:rPr lang="en-US" smtClean="0"/>
              <a:t>6/14/2022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C49C40-EE48-423F-8910-9C3D9FBA6951}" type="slidenum">
              <a:rPr lang="en-US" smtClean="0"/>
              <a:t>‹#›</a:t>
            </a:fld>
            <a:endParaRPr lang="en-US"/>
          </a:p>
        </p:txBody>
      </p:sp>
    </p:spTree>
    <p:extLst>
      <p:ext uri="{BB962C8B-B14F-4D97-AF65-F5344CB8AC3E}">
        <p14:creationId xmlns:p14="http://schemas.microsoft.com/office/powerpoint/2010/main" val="305221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7B57D-FA14-4D49-8BCB-C7FF3C6118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0841DF-57A2-4608-9DBB-621A3805D0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9236E-F878-4062-B192-04E72F37E94C}"/>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5" name="Footer Placeholder 4">
            <a:extLst>
              <a:ext uri="{FF2B5EF4-FFF2-40B4-BE49-F238E27FC236}">
                <a16:creationId xmlns:a16="http://schemas.microsoft.com/office/drawing/2014/main" id="{3D269F4C-9CB0-4A8C-A569-9A54FA55A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D9BE4-A26F-44FA-ABAF-C53F03A2E7C9}"/>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1843896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5C35763-320F-476A-9A73-2922C350960F}" type="datetime1">
              <a:rPr lang="en-US" smtClean="0"/>
              <a:t>6/14/2022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0DC49C40-EE48-423F-8910-9C3D9FBA6951}" type="slidenum">
              <a:rPr lang="en-US" smtClean="0"/>
              <a:t>‹#›</a:t>
            </a:fld>
            <a:endParaRPr lang="en-US"/>
          </a:p>
        </p:txBody>
      </p:sp>
    </p:spTree>
    <p:extLst>
      <p:ext uri="{BB962C8B-B14F-4D97-AF65-F5344CB8AC3E}">
        <p14:creationId xmlns:p14="http://schemas.microsoft.com/office/powerpoint/2010/main" val="4193459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71092CA-9E93-4BB7-84F9-F046038788A6}" type="datetime1">
              <a:rPr lang="en-US" smtClean="0"/>
              <a:t>6/14/2022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0DC49C40-EE48-423F-8910-9C3D9FBA6951}" type="slidenum">
              <a:rPr lang="en-US" smtClean="0"/>
              <a:t>‹#›</a:t>
            </a:fld>
            <a:endParaRPr lang="en-US"/>
          </a:p>
        </p:txBody>
      </p:sp>
    </p:spTree>
    <p:extLst>
      <p:ext uri="{BB962C8B-B14F-4D97-AF65-F5344CB8AC3E}">
        <p14:creationId xmlns:p14="http://schemas.microsoft.com/office/powerpoint/2010/main" val="3165623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23343D-2321-4569-A94C-5C664FC286DF}" type="datetime1">
              <a:rPr lang="en-US" smtClean="0"/>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49C40-EE48-423F-8910-9C3D9FBA6951}" type="slidenum">
              <a:rPr lang="en-US" smtClean="0"/>
              <a:t>‹#›</a:t>
            </a:fld>
            <a:endParaRPr lang="en-US"/>
          </a:p>
        </p:txBody>
      </p:sp>
    </p:spTree>
    <p:extLst>
      <p:ext uri="{BB962C8B-B14F-4D97-AF65-F5344CB8AC3E}">
        <p14:creationId xmlns:p14="http://schemas.microsoft.com/office/powerpoint/2010/main" val="4121318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D3C542-2609-4A52-82C0-677DB65E195B}" type="datetime1">
              <a:rPr lang="en-US" smtClean="0"/>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49C40-EE48-423F-8910-9C3D9FBA6951}" type="slidenum">
              <a:rPr lang="en-US" smtClean="0"/>
              <a:t>‹#›</a:t>
            </a:fld>
            <a:endParaRPr lang="en-US"/>
          </a:p>
        </p:txBody>
      </p:sp>
    </p:spTree>
    <p:extLst>
      <p:ext uri="{BB962C8B-B14F-4D97-AF65-F5344CB8AC3E}">
        <p14:creationId xmlns:p14="http://schemas.microsoft.com/office/powerpoint/2010/main" val="4151596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cxnSp>
        <p:nvCxnSpPr>
          <p:cNvPr id="5" name="Straight Connector 12"/>
          <p:cNvCxnSpPr>
            <a:cxnSpLocks noChangeShapeType="1"/>
          </p:cNvCxnSpPr>
          <p:nvPr/>
        </p:nvCxnSpPr>
        <p:spPr bwMode="auto">
          <a:xfrm rot="5400000">
            <a:off x="675218" y="6545792"/>
            <a:ext cx="438151" cy="2117"/>
          </a:xfrm>
          <a:prstGeom prst="line">
            <a:avLst/>
          </a:prstGeom>
          <a:noFill/>
          <a:ln w="9525">
            <a:solidFill>
              <a:schemeClr val="bg1">
                <a:alpha val="39999"/>
              </a:schemeClr>
            </a:solidFill>
            <a:round/>
            <a:headEnd/>
            <a:tailEnd/>
          </a:ln>
        </p:spPr>
      </p:cxnSp>
      <p:sp>
        <p:nvSpPr>
          <p:cNvPr id="2" name="Title 1"/>
          <p:cNvSpPr>
            <a:spLocks noGrp="1"/>
          </p:cNvSpPr>
          <p:nvPr>
            <p:ph type="title" hasCustomPrompt="1"/>
          </p:nvPr>
        </p:nvSpPr>
        <p:spPr>
          <a:xfrm>
            <a:off x="914400" y="91439"/>
            <a:ext cx="10668000" cy="1015220"/>
          </a:xfrm>
          <a:prstGeom prst="rect">
            <a:avLst/>
          </a:prstGeom>
        </p:spPr>
        <p:txBody>
          <a:bodyPr lIns="0" tIns="0" rIns="0" bIns="0" anchor="b" anchorCtr="0"/>
          <a:lstStyle>
            <a:lvl1pPr algn="l">
              <a:defRPr sz="3467" baseline="0">
                <a:solidFill>
                  <a:schemeClr val="accent1"/>
                </a:solidFill>
              </a:defRPr>
            </a:lvl1pPr>
          </a:lstStyle>
          <a:p>
            <a:r>
              <a:rPr lang="en-US" dirty="0"/>
              <a:t>Click to edit Master title style. You can have up to two lines of text</a:t>
            </a:r>
          </a:p>
        </p:txBody>
      </p:sp>
      <p:sp>
        <p:nvSpPr>
          <p:cNvPr id="9" name="Text Placeholder 8"/>
          <p:cNvSpPr>
            <a:spLocks noGrp="1"/>
          </p:cNvSpPr>
          <p:nvPr>
            <p:ph type="body" sz="quarter" idx="12"/>
          </p:nvPr>
        </p:nvSpPr>
        <p:spPr>
          <a:xfrm>
            <a:off x="914400" y="1188720"/>
            <a:ext cx="10668000" cy="4846320"/>
          </a:xfrm>
          <a:prstGeom prst="rect">
            <a:avLst/>
          </a:prstGeom>
        </p:spPr>
        <p:txBody>
          <a:bodyPr lIns="0" tIns="0" rIns="0" bIns="0"/>
          <a:lstStyle>
            <a:lvl1pPr marL="316984" indent="-316984">
              <a:spcBef>
                <a:spcPts val="2133"/>
              </a:spcBef>
              <a:spcAft>
                <a:spcPts val="800"/>
              </a:spcAft>
              <a:defRPr sz="2400"/>
            </a:lvl1pPr>
            <a:lvl2pPr marL="926569" indent="-316984">
              <a:spcAft>
                <a:spcPts val="533"/>
              </a:spcAft>
              <a:defRPr sz="1867"/>
            </a:lvl2pPr>
            <a:lvl3pPr marL="1450812" indent="-231642">
              <a:spcAft>
                <a:spcPts val="533"/>
              </a:spcAft>
              <a:defRPr sz="1867"/>
            </a:lvl3pPr>
            <a:lvl4pPr marL="2145738" indent="-316984">
              <a:spcAft>
                <a:spcPts val="533"/>
              </a:spcAft>
              <a:defRPr sz="1867"/>
            </a:lvl4pPr>
            <a:lvl5pPr marL="2669981" indent="-231642">
              <a:spcAft>
                <a:spcPts val="533"/>
              </a:spcAft>
              <a:buFont typeface="Arial" pitchFamily="34" charset="0"/>
              <a:buChar cha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242017" y="6362701"/>
            <a:ext cx="521531" cy="360284"/>
          </a:xfrm>
          <a:prstGeom prst="rect">
            <a:avLst/>
          </a:prstGeom>
          <a:noFill/>
          <a:ln>
            <a:noFill/>
          </a:ln>
        </p:spPr>
      </p:pic>
      <p:sp>
        <p:nvSpPr>
          <p:cNvPr id="11" name="Footer Placeholder 2"/>
          <p:cNvSpPr>
            <a:spLocks noGrp="1"/>
          </p:cNvSpPr>
          <p:nvPr>
            <p:ph type="ftr" sz="quarter" idx="13"/>
          </p:nvPr>
        </p:nvSpPr>
        <p:spPr>
          <a:xfrm>
            <a:off x="889000" y="6391275"/>
            <a:ext cx="3744384" cy="393700"/>
          </a:xfrm>
        </p:spPr>
        <p:txBody>
          <a:bodyPr/>
          <a:lstStyle>
            <a:lvl1pPr>
              <a:defRPr sz="1333"/>
            </a:lvl1pPr>
          </a:lstStyle>
          <a:p>
            <a:pPr>
              <a:defRPr/>
            </a:pPr>
            <a:endParaRPr lang="en-US" dirty="0"/>
          </a:p>
        </p:txBody>
      </p:sp>
      <p:sp>
        <p:nvSpPr>
          <p:cNvPr id="12" name="Oval 13"/>
          <p:cNvSpPr>
            <a:spLocks/>
          </p:cNvSpPr>
          <p:nvPr userDrawn="1"/>
        </p:nvSpPr>
        <p:spPr bwMode="auto">
          <a:xfrm>
            <a:off x="11643785" y="6456364"/>
            <a:ext cx="280416" cy="280416"/>
          </a:xfrm>
          <a:prstGeom prst="ellipse">
            <a:avLst/>
          </a:prstGeom>
          <a:solidFill>
            <a:srgbClr val="FFFFFF"/>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2400" dirty="0"/>
          </a:p>
        </p:txBody>
      </p:sp>
      <p:sp>
        <p:nvSpPr>
          <p:cNvPr id="14" name="Text Placeholder 15"/>
          <p:cNvSpPr>
            <a:spLocks noGrp="1"/>
          </p:cNvSpPr>
          <p:nvPr>
            <p:ph type="body" sz="quarter" idx="16"/>
          </p:nvPr>
        </p:nvSpPr>
        <p:spPr>
          <a:xfrm>
            <a:off x="914400" y="5943600"/>
            <a:ext cx="10668000" cy="274320"/>
          </a:xfrm>
          <a:prstGeom prst="rect">
            <a:avLst/>
          </a:prstGeom>
        </p:spPr>
        <p:txBody>
          <a:bodyPr lIns="0" rIns="0" bIns="0" anchor="b" anchorCtr="0"/>
          <a:lstStyle>
            <a:lvl1pPr marL="0" indent="0">
              <a:buFont typeface="Arial" panose="020B0604020202020204" pitchFamily="34" charset="0"/>
              <a:buNone/>
              <a:defRPr sz="1333" i="1"/>
            </a:lvl1pPr>
            <a:lvl2pPr>
              <a:buNone/>
              <a:defRPr sz="1600" i="1"/>
            </a:lvl2pPr>
            <a:lvl3pPr>
              <a:buNone/>
              <a:defRPr sz="1600" i="1"/>
            </a:lvl3pPr>
            <a:lvl4pPr>
              <a:buNone/>
              <a:defRPr sz="1600" i="1"/>
            </a:lvl4pPr>
            <a:lvl5pPr>
              <a:buNone/>
              <a:defRPr sz="1600" i="1"/>
            </a:lvl5pPr>
          </a:lstStyle>
          <a:p>
            <a:pPr lvl="0"/>
            <a:r>
              <a:rPr lang="en-US"/>
              <a:t>Click to edit Master text styles</a:t>
            </a:r>
          </a:p>
        </p:txBody>
      </p:sp>
      <p:sp>
        <p:nvSpPr>
          <p:cNvPr id="13" name="Slide Number Placeholder 5"/>
          <p:cNvSpPr>
            <a:spLocks noGrp="1"/>
          </p:cNvSpPr>
          <p:nvPr>
            <p:ph type="sldNum" sz="quarter" idx="4"/>
          </p:nvPr>
        </p:nvSpPr>
        <p:spPr>
          <a:xfrm>
            <a:off x="11550736" y="6419851"/>
            <a:ext cx="512233" cy="365125"/>
          </a:xfrm>
          <a:prstGeom prst="rect">
            <a:avLst/>
          </a:prstGeom>
        </p:spPr>
        <p:txBody>
          <a:bodyPr vert="horz" lIns="91440" tIns="45720" rIns="91440" bIns="45720" rtlCol="0" anchor="ctr"/>
          <a:lstStyle>
            <a:lvl1pPr algn="ctr" fontAlgn="auto">
              <a:spcBef>
                <a:spcPts val="0"/>
              </a:spcBef>
              <a:spcAft>
                <a:spcPts val="0"/>
              </a:spcAft>
              <a:defRPr sz="1333">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3610036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ong title and 2 labeled columns">
    <p:spTree>
      <p:nvGrpSpPr>
        <p:cNvPr id="1" name=""/>
        <p:cNvGrpSpPr/>
        <p:nvPr/>
      </p:nvGrpSpPr>
      <p:grpSpPr>
        <a:xfrm>
          <a:off x="0" y="0"/>
          <a:ext cx="0" cy="0"/>
          <a:chOff x="0" y="0"/>
          <a:chExt cx="0" cy="0"/>
        </a:xfrm>
      </p:grpSpPr>
      <p:cxnSp>
        <p:nvCxnSpPr>
          <p:cNvPr id="6" name="Straight Connector 12"/>
          <p:cNvCxnSpPr>
            <a:cxnSpLocks noChangeShapeType="1"/>
          </p:cNvCxnSpPr>
          <p:nvPr/>
        </p:nvCxnSpPr>
        <p:spPr bwMode="auto">
          <a:xfrm rot="5400000">
            <a:off x="675218" y="6545792"/>
            <a:ext cx="438151" cy="2117"/>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914400" y="1722784"/>
            <a:ext cx="5242560" cy="4129377"/>
          </a:xfrm>
          <a:prstGeom prst="rect">
            <a:avLst/>
          </a:prstGeom>
        </p:spPr>
        <p:txBody>
          <a:bodyPr lIns="0" rIns="0"/>
          <a:lstStyle>
            <a:lvl1pPr marL="316984" indent="-316984">
              <a:spcBef>
                <a:spcPts val="2133"/>
              </a:spcBef>
              <a:spcAft>
                <a:spcPts val="800"/>
              </a:spcAft>
              <a:defRPr sz="2400"/>
            </a:lvl1pPr>
            <a:lvl2pPr>
              <a:spcAft>
                <a:spcPts val="533"/>
              </a:spcAft>
              <a:defRPr sz="1867"/>
            </a:lvl2pPr>
            <a:lvl3pPr>
              <a:spcAft>
                <a:spcPts val="533"/>
              </a:spcAft>
              <a:defRPr sz="1867"/>
            </a:lvl3pPr>
            <a:lvl4pPr>
              <a:spcAft>
                <a:spcPts val="533"/>
              </a:spcAft>
              <a:defRPr sz="1867"/>
            </a:lvl4pPr>
            <a:lvl5pPr>
              <a:spcAft>
                <a:spcPts val="533"/>
              </a:spcAft>
              <a:buFont typeface="Arial" pitchFamily="34" charset="0"/>
              <a:buChar cha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3"/>
          </p:nvPr>
        </p:nvSpPr>
        <p:spPr>
          <a:xfrm>
            <a:off x="6217920" y="1722784"/>
            <a:ext cx="5364480" cy="4129377"/>
          </a:xfrm>
          <a:prstGeom prst="rect">
            <a:avLst/>
          </a:prstGeom>
        </p:spPr>
        <p:txBody>
          <a:bodyPr/>
          <a:lstStyle>
            <a:lvl1pPr marL="316984" indent="-316984">
              <a:spcBef>
                <a:spcPts val="2133"/>
              </a:spcBef>
              <a:spcAft>
                <a:spcPts val="800"/>
              </a:spcAft>
              <a:defRPr sz="2400"/>
            </a:lvl1pPr>
            <a:lvl2pPr>
              <a:spcAft>
                <a:spcPts val="533"/>
              </a:spcAft>
              <a:defRPr sz="1867"/>
            </a:lvl2pPr>
            <a:lvl3pPr>
              <a:spcAft>
                <a:spcPts val="533"/>
              </a:spcAft>
              <a:defRPr sz="1867"/>
            </a:lvl3pPr>
            <a:lvl4pPr>
              <a:spcAft>
                <a:spcPts val="533"/>
              </a:spcAft>
              <a:defRPr sz="1867"/>
            </a:lvl4pPr>
            <a:lvl5pPr>
              <a:spcAft>
                <a:spcPts val="533"/>
              </a:spcAft>
              <a:buFont typeface="Arial" pitchFamily="34" charset="0"/>
              <a:buChar cha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7"/>
          </p:nvPr>
        </p:nvSpPr>
        <p:spPr>
          <a:xfrm>
            <a:off x="914400" y="1192694"/>
            <a:ext cx="5242560" cy="467801"/>
          </a:xfrm>
          <a:prstGeom prst="rect">
            <a:avLst/>
          </a:prstGeom>
        </p:spPr>
        <p:txBody>
          <a:bodyPr lIns="0" tIns="0" bIns="0" anchor="b" anchorCtr="0"/>
          <a:lstStyle>
            <a:lvl1pPr marL="457189" marR="0" indent="-457189" algn="l" defTabSz="1219170" rtl="0" eaLnBrk="1" fontAlgn="base" latinLnBrk="0" hangingPunct="1">
              <a:lnSpc>
                <a:spcPct val="100000"/>
              </a:lnSpc>
              <a:spcBef>
                <a:spcPct val="20000"/>
              </a:spcBef>
              <a:spcAft>
                <a:spcPct val="0"/>
              </a:spcAft>
              <a:buClrTx/>
              <a:buSzTx/>
              <a:buFontTx/>
              <a:buNone/>
              <a:tabLst/>
              <a:defRPr sz="1600"/>
            </a:lvl1pPr>
            <a:lvl2pPr>
              <a:defRPr sz="1600"/>
            </a:lvl2pPr>
            <a:lvl3pPr>
              <a:defRPr sz="1867"/>
            </a:lvl3pPr>
            <a:lvl4pPr>
              <a:defRPr sz="1867"/>
            </a:lvl4pPr>
            <a:lvl5pPr>
              <a:defRPr sz="1867"/>
            </a:lvl5pPr>
          </a:lstStyle>
          <a:p>
            <a:pPr lvl="0"/>
            <a:r>
              <a:rPr lang="en-US"/>
              <a:t>Click to edit Master text styles</a:t>
            </a:r>
          </a:p>
          <a:p>
            <a:pPr lvl="1"/>
            <a:r>
              <a:rPr lang="en-US"/>
              <a:t>Second level</a:t>
            </a:r>
          </a:p>
        </p:txBody>
      </p:sp>
      <p:sp>
        <p:nvSpPr>
          <p:cNvPr id="16" name="Text Placeholder 13"/>
          <p:cNvSpPr>
            <a:spLocks noGrp="1"/>
          </p:cNvSpPr>
          <p:nvPr>
            <p:ph type="body" sz="quarter" idx="18"/>
          </p:nvPr>
        </p:nvSpPr>
        <p:spPr>
          <a:xfrm>
            <a:off x="6217920" y="1192694"/>
            <a:ext cx="5364480" cy="467801"/>
          </a:xfrm>
          <a:prstGeom prst="rect">
            <a:avLst/>
          </a:prstGeom>
        </p:spPr>
        <p:txBody>
          <a:bodyPr tIns="0" rIns="0" bIns="0" anchor="b" anchorCtr="0"/>
          <a:lstStyle>
            <a:lvl1pPr marL="457189" marR="0" indent="-457189" algn="r" defTabSz="1219170" rtl="0" eaLnBrk="1" fontAlgn="base" latinLnBrk="0" hangingPunct="1">
              <a:lnSpc>
                <a:spcPct val="100000"/>
              </a:lnSpc>
              <a:spcBef>
                <a:spcPct val="20000"/>
              </a:spcBef>
              <a:spcAft>
                <a:spcPct val="0"/>
              </a:spcAft>
              <a:buClrTx/>
              <a:buSzTx/>
              <a:buFontTx/>
              <a:buNone/>
              <a:tabLst/>
              <a:defRPr sz="1600"/>
            </a:lvl1pPr>
            <a:lvl2pPr algn="r">
              <a:defRPr sz="1600"/>
            </a:lvl2pPr>
            <a:lvl3pPr>
              <a:defRPr sz="1867"/>
            </a:lvl3pPr>
            <a:lvl4pPr>
              <a:defRPr sz="1867"/>
            </a:lvl4pPr>
            <a:lvl5pPr>
              <a:defRPr sz="1867"/>
            </a:lvl5pPr>
          </a:lstStyle>
          <a:p>
            <a:pPr lvl="0"/>
            <a:r>
              <a:rPr lang="en-US"/>
              <a:t>Click to edit Master text styles</a:t>
            </a:r>
          </a:p>
          <a:p>
            <a:pPr lvl="1"/>
            <a:r>
              <a:rPr lang="en-US"/>
              <a:t>Second level</a:t>
            </a:r>
          </a:p>
        </p:txBody>
      </p:sp>
      <p:pic>
        <p:nvPicPr>
          <p:cNvPr id="17"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242017" y="6362701"/>
            <a:ext cx="521531" cy="360284"/>
          </a:xfrm>
          <a:prstGeom prst="rect">
            <a:avLst/>
          </a:prstGeom>
          <a:noFill/>
          <a:ln>
            <a:noFill/>
          </a:ln>
        </p:spPr>
      </p:pic>
      <p:sp>
        <p:nvSpPr>
          <p:cNvPr id="18" name="Oval 13"/>
          <p:cNvSpPr>
            <a:spLocks/>
          </p:cNvSpPr>
          <p:nvPr userDrawn="1"/>
        </p:nvSpPr>
        <p:spPr bwMode="auto">
          <a:xfrm>
            <a:off x="11643785" y="6456364"/>
            <a:ext cx="280416" cy="280416"/>
          </a:xfrm>
          <a:prstGeom prst="ellipse">
            <a:avLst/>
          </a:prstGeom>
          <a:solidFill>
            <a:srgbClr val="FFFFFF"/>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2400" dirty="0"/>
          </a:p>
        </p:txBody>
      </p:sp>
      <p:sp>
        <p:nvSpPr>
          <p:cNvPr id="20" name="Footer Placeholder 2"/>
          <p:cNvSpPr>
            <a:spLocks noGrp="1"/>
          </p:cNvSpPr>
          <p:nvPr>
            <p:ph type="ftr" sz="quarter" idx="19"/>
          </p:nvPr>
        </p:nvSpPr>
        <p:spPr>
          <a:xfrm>
            <a:off x="889000" y="6391275"/>
            <a:ext cx="3744384" cy="393700"/>
          </a:xfrm>
        </p:spPr>
        <p:txBody>
          <a:bodyPr/>
          <a:lstStyle>
            <a:lvl1pPr>
              <a:defRPr sz="1333"/>
            </a:lvl1pPr>
          </a:lstStyle>
          <a:p>
            <a:pPr>
              <a:defRPr/>
            </a:pPr>
            <a:endParaRPr lang="en-US" dirty="0"/>
          </a:p>
        </p:txBody>
      </p:sp>
      <p:sp>
        <p:nvSpPr>
          <p:cNvPr id="21" name="Title 1"/>
          <p:cNvSpPr>
            <a:spLocks noGrp="1"/>
          </p:cNvSpPr>
          <p:nvPr>
            <p:ph type="title"/>
          </p:nvPr>
        </p:nvSpPr>
        <p:spPr>
          <a:xfrm>
            <a:off x="914400" y="121920"/>
            <a:ext cx="10668000" cy="991264"/>
          </a:xfrm>
          <a:prstGeom prst="rect">
            <a:avLst/>
          </a:prstGeom>
        </p:spPr>
        <p:txBody>
          <a:bodyPr lIns="0" tIns="0" rIns="0" bIns="0" anchor="b" anchorCtr="0"/>
          <a:lstStyle>
            <a:lvl1pPr algn="l">
              <a:defRPr sz="2933">
                <a:solidFill>
                  <a:schemeClr val="accent1"/>
                </a:solidFill>
              </a:defRPr>
            </a:lvl1pPr>
          </a:lstStyle>
          <a:p>
            <a:r>
              <a:rPr lang="en-US"/>
              <a:t>Click to edit Master title style</a:t>
            </a:r>
            <a:endParaRPr lang="en-US" dirty="0"/>
          </a:p>
        </p:txBody>
      </p:sp>
      <p:sp>
        <p:nvSpPr>
          <p:cNvPr id="14" name="Text Placeholder 15"/>
          <p:cNvSpPr>
            <a:spLocks noGrp="1"/>
          </p:cNvSpPr>
          <p:nvPr>
            <p:ph type="body" sz="quarter" idx="16"/>
          </p:nvPr>
        </p:nvSpPr>
        <p:spPr>
          <a:xfrm>
            <a:off x="914400" y="5943600"/>
            <a:ext cx="10668000" cy="274320"/>
          </a:xfrm>
          <a:prstGeom prst="rect">
            <a:avLst/>
          </a:prstGeom>
        </p:spPr>
        <p:txBody>
          <a:bodyPr lIns="0" rIns="0" bIns="0" anchor="b" anchorCtr="0"/>
          <a:lstStyle>
            <a:lvl1pPr marL="0" indent="0">
              <a:buFont typeface="Arial" panose="020B0604020202020204" pitchFamily="34" charset="0"/>
              <a:buNone/>
              <a:defRPr sz="1333" i="1"/>
            </a:lvl1pPr>
            <a:lvl2pPr>
              <a:buNone/>
              <a:defRPr sz="1600" i="1"/>
            </a:lvl2pPr>
            <a:lvl3pPr>
              <a:buNone/>
              <a:defRPr sz="1600" i="1"/>
            </a:lvl3pPr>
            <a:lvl4pPr>
              <a:buNone/>
              <a:defRPr sz="1600" i="1"/>
            </a:lvl4pPr>
            <a:lvl5pPr>
              <a:buNone/>
              <a:defRPr sz="1600" i="1"/>
            </a:lvl5pPr>
          </a:lstStyle>
          <a:p>
            <a:pPr lvl="0"/>
            <a:r>
              <a:rPr lang="en-US"/>
              <a:t>Click to edit Master text styles</a:t>
            </a:r>
          </a:p>
        </p:txBody>
      </p:sp>
      <p:sp>
        <p:nvSpPr>
          <p:cNvPr id="19" name="Slide Number Placeholder 5"/>
          <p:cNvSpPr>
            <a:spLocks noGrp="1"/>
          </p:cNvSpPr>
          <p:nvPr>
            <p:ph type="sldNum" sz="quarter" idx="4"/>
          </p:nvPr>
        </p:nvSpPr>
        <p:spPr>
          <a:xfrm>
            <a:off x="11550736" y="6419851"/>
            <a:ext cx="512233" cy="365125"/>
          </a:xfrm>
          <a:prstGeom prst="rect">
            <a:avLst/>
          </a:prstGeom>
        </p:spPr>
        <p:txBody>
          <a:bodyPr vert="horz" lIns="91440" tIns="45720" rIns="91440" bIns="45720" rtlCol="0" anchor="ctr"/>
          <a:lstStyle>
            <a:lvl1pPr algn="ctr" fontAlgn="auto">
              <a:spcBef>
                <a:spcPts val="0"/>
              </a:spcBef>
              <a:spcAft>
                <a:spcPts val="0"/>
              </a:spcAft>
              <a:defRPr sz="1333">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207499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ine or bar graph">
    <p:spTree>
      <p:nvGrpSpPr>
        <p:cNvPr id="1" name=""/>
        <p:cNvGrpSpPr/>
        <p:nvPr/>
      </p:nvGrpSpPr>
      <p:grpSpPr>
        <a:xfrm>
          <a:off x="0" y="0"/>
          <a:ext cx="0" cy="0"/>
          <a:chOff x="0" y="0"/>
          <a:chExt cx="0" cy="0"/>
        </a:xfrm>
      </p:grpSpPr>
      <p:cxnSp>
        <p:nvCxnSpPr>
          <p:cNvPr id="8" name="Straight Connector 12"/>
          <p:cNvCxnSpPr>
            <a:cxnSpLocks noChangeShapeType="1"/>
          </p:cNvCxnSpPr>
          <p:nvPr/>
        </p:nvCxnSpPr>
        <p:spPr bwMode="auto">
          <a:xfrm rot="5400000">
            <a:off x="675218" y="6545792"/>
            <a:ext cx="438151" cy="2117"/>
          </a:xfrm>
          <a:prstGeom prst="line">
            <a:avLst/>
          </a:prstGeom>
          <a:noFill/>
          <a:ln w="9525">
            <a:solidFill>
              <a:schemeClr val="bg1">
                <a:alpha val="39999"/>
              </a:schemeClr>
            </a:solidFill>
            <a:round/>
            <a:headEnd/>
            <a:tailEnd/>
          </a:ln>
        </p:spPr>
      </p:cxnSp>
      <p:sp>
        <p:nvSpPr>
          <p:cNvPr id="9" name="Chart Placeholder 8"/>
          <p:cNvSpPr>
            <a:spLocks noGrp="1"/>
          </p:cNvSpPr>
          <p:nvPr>
            <p:ph type="chart" sz="quarter" idx="12"/>
          </p:nvPr>
        </p:nvSpPr>
        <p:spPr>
          <a:xfrm>
            <a:off x="914400" y="1749287"/>
            <a:ext cx="10668000" cy="4102872"/>
          </a:xfrm>
          <a:prstGeom prst="rect">
            <a:avLst/>
          </a:prstGeom>
        </p:spPr>
        <p:txBody>
          <a:bodyPr lIns="0" tIns="0" rIns="0" bIns="0"/>
          <a:lstStyle>
            <a:lvl1pPr marL="457189" marR="0" indent="-457189" algn="l" defTabSz="1219170" rtl="0" eaLnBrk="1" fontAlgn="auto" latinLnBrk="0" hangingPunct="1">
              <a:lnSpc>
                <a:spcPct val="100000"/>
              </a:lnSpc>
              <a:spcBef>
                <a:spcPct val="20000"/>
              </a:spcBef>
              <a:spcAft>
                <a:spcPts val="0"/>
              </a:spcAft>
              <a:buClrTx/>
              <a:buSzTx/>
              <a:buFont typeface="Arial" pitchFamily="34" charset="0"/>
              <a:buNone/>
              <a:tabLst/>
              <a:defRPr sz="1600"/>
            </a:lvl1pPr>
          </a:lstStyle>
          <a:p>
            <a:pPr lvl="0"/>
            <a:r>
              <a:rPr lang="en-US" noProof="0"/>
              <a:t>Click icon to add chart</a:t>
            </a:r>
            <a:endParaRPr lang="en-US" noProof="0" dirty="0"/>
          </a:p>
        </p:txBody>
      </p:sp>
      <p:sp>
        <p:nvSpPr>
          <p:cNvPr id="12" name="Text Placeholder 11"/>
          <p:cNvSpPr>
            <a:spLocks noGrp="1"/>
          </p:cNvSpPr>
          <p:nvPr>
            <p:ph type="body" sz="quarter" idx="13"/>
          </p:nvPr>
        </p:nvSpPr>
        <p:spPr>
          <a:xfrm>
            <a:off x="914400" y="1120187"/>
            <a:ext cx="5340096" cy="548640"/>
          </a:xfrm>
          <a:prstGeom prst="rect">
            <a:avLst/>
          </a:prstGeom>
        </p:spPr>
        <p:txBody>
          <a:bodyPr lIns="0" tIns="0" bIns="0" anchor="b" anchorCtr="0"/>
          <a:lstStyle>
            <a:lvl1pPr marL="457189" marR="0" indent="-457189" algn="l" defTabSz="1219170" rtl="0" eaLnBrk="1" fontAlgn="base" latinLnBrk="0" hangingPunct="1">
              <a:lnSpc>
                <a:spcPct val="100000"/>
              </a:lnSpc>
              <a:spcBef>
                <a:spcPct val="20000"/>
              </a:spcBef>
              <a:spcAft>
                <a:spcPct val="0"/>
              </a:spcAft>
              <a:buClrTx/>
              <a:buSzTx/>
              <a:buFontTx/>
              <a:buNone/>
              <a:tabLst/>
              <a:defRPr sz="1600"/>
            </a:lvl1pPr>
            <a:lvl2pPr>
              <a:defRPr sz="1600"/>
            </a:lvl2pPr>
            <a:lvl3pPr>
              <a:defRPr sz="1867"/>
            </a:lvl3pPr>
            <a:lvl4pPr>
              <a:defRPr sz="1867"/>
            </a:lvl4pPr>
            <a:lvl5pPr>
              <a:defRPr sz="1867"/>
            </a:lvl5pPr>
          </a:lstStyle>
          <a:p>
            <a:pPr lvl="0"/>
            <a:r>
              <a:rPr lang="en-US"/>
              <a:t>Click to edit Master text styles</a:t>
            </a:r>
          </a:p>
          <a:p>
            <a:pPr lvl="1"/>
            <a:r>
              <a:rPr lang="en-US"/>
              <a:t>Second level</a:t>
            </a:r>
          </a:p>
        </p:txBody>
      </p:sp>
      <p:sp>
        <p:nvSpPr>
          <p:cNvPr id="14" name="Text Placeholder 13"/>
          <p:cNvSpPr>
            <a:spLocks noGrp="1"/>
          </p:cNvSpPr>
          <p:nvPr>
            <p:ph type="body" sz="quarter" idx="14"/>
          </p:nvPr>
        </p:nvSpPr>
        <p:spPr>
          <a:xfrm>
            <a:off x="6400800" y="1120187"/>
            <a:ext cx="5193792" cy="548640"/>
          </a:xfrm>
          <a:prstGeom prst="rect">
            <a:avLst/>
          </a:prstGeom>
        </p:spPr>
        <p:txBody>
          <a:bodyPr tIns="0" rIns="0" bIns="0" anchor="b" anchorCtr="0"/>
          <a:lstStyle>
            <a:lvl1pPr marL="457189" marR="0" indent="-457189" algn="r" defTabSz="1219170" rtl="0" eaLnBrk="1" fontAlgn="base" latinLnBrk="0" hangingPunct="1">
              <a:lnSpc>
                <a:spcPct val="100000"/>
              </a:lnSpc>
              <a:spcBef>
                <a:spcPct val="20000"/>
              </a:spcBef>
              <a:spcAft>
                <a:spcPct val="0"/>
              </a:spcAft>
              <a:buClrTx/>
              <a:buSzTx/>
              <a:buFontTx/>
              <a:buNone/>
              <a:tabLst/>
              <a:defRPr sz="1600"/>
            </a:lvl1pPr>
            <a:lvl2pPr>
              <a:defRPr sz="1600"/>
            </a:lvl2pPr>
            <a:lvl3pPr>
              <a:defRPr sz="1867"/>
            </a:lvl3pPr>
            <a:lvl4pPr>
              <a:defRPr sz="1867"/>
            </a:lvl4pPr>
            <a:lvl5pPr>
              <a:defRPr sz="1867"/>
            </a:lvl5pPr>
          </a:lstStyle>
          <a:p>
            <a:pPr lvl="0"/>
            <a:r>
              <a:rPr lang="en-US"/>
              <a:t>Click to edit Master text styles</a:t>
            </a:r>
          </a:p>
          <a:p>
            <a:pPr lvl="1"/>
            <a:r>
              <a:rPr lang="en-US"/>
              <a:t>Second level</a:t>
            </a:r>
          </a:p>
        </p:txBody>
      </p:sp>
      <p:pic>
        <p:nvPicPr>
          <p:cNvPr id="15"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242017" y="6362701"/>
            <a:ext cx="521531" cy="360284"/>
          </a:xfrm>
          <a:prstGeom prst="rect">
            <a:avLst/>
          </a:prstGeom>
          <a:noFill/>
          <a:ln>
            <a:noFill/>
          </a:ln>
        </p:spPr>
      </p:pic>
      <p:sp>
        <p:nvSpPr>
          <p:cNvPr id="18" name="Oval 13"/>
          <p:cNvSpPr>
            <a:spLocks/>
          </p:cNvSpPr>
          <p:nvPr userDrawn="1"/>
        </p:nvSpPr>
        <p:spPr bwMode="auto">
          <a:xfrm>
            <a:off x="11643785" y="6456364"/>
            <a:ext cx="280416" cy="280416"/>
          </a:xfrm>
          <a:prstGeom prst="ellipse">
            <a:avLst/>
          </a:prstGeom>
          <a:solidFill>
            <a:srgbClr val="FFFFFF"/>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2400" dirty="0"/>
          </a:p>
        </p:txBody>
      </p:sp>
      <p:sp>
        <p:nvSpPr>
          <p:cNvPr id="20" name="Footer Placeholder 2"/>
          <p:cNvSpPr>
            <a:spLocks noGrp="1"/>
          </p:cNvSpPr>
          <p:nvPr>
            <p:ph type="ftr" sz="quarter" idx="17"/>
          </p:nvPr>
        </p:nvSpPr>
        <p:spPr>
          <a:xfrm>
            <a:off x="889000" y="6391275"/>
            <a:ext cx="3744384" cy="393700"/>
          </a:xfrm>
        </p:spPr>
        <p:txBody>
          <a:bodyPr/>
          <a:lstStyle>
            <a:lvl1pPr>
              <a:defRPr sz="1333"/>
            </a:lvl1pPr>
          </a:lstStyle>
          <a:p>
            <a:pPr>
              <a:defRPr/>
            </a:pPr>
            <a:endParaRPr lang="en-US" dirty="0"/>
          </a:p>
        </p:txBody>
      </p:sp>
      <p:sp>
        <p:nvSpPr>
          <p:cNvPr id="21" name="Title 1"/>
          <p:cNvSpPr>
            <a:spLocks noGrp="1"/>
          </p:cNvSpPr>
          <p:nvPr>
            <p:ph type="title" hasCustomPrompt="1"/>
          </p:nvPr>
        </p:nvSpPr>
        <p:spPr>
          <a:xfrm>
            <a:off x="914400" y="91439"/>
            <a:ext cx="10668000" cy="1021744"/>
          </a:xfrm>
          <a:prstGeom prst="rect">
            <a:avLst/>
          </a:prstGeom>
        </p:spPr>
        <p:txBody>
          <a:bodyPr lIns="0" tIns="0" rIns="0" bIns="0" anchor="b" anchorCtr="0"/>
          <a:lstStyle>
            <a:lvl1pPr algn="l">
              <a:defRPr sz="2933">
                <a:solidFill>
                  <a:schemeClr val="accent1"/>
                </a:solidFill>
              </a:defRPr>
            </a:lvl1pPr>
          </a:lstStyle>
          <a:p>
            <a:r>
              <a:rPr lang="en-US" dirty="0"/>
              <a:t>Click to edit Master title style</a:t>
            </a:r>
            <a:br>
              <a:rPr lang="en-US" dirty="0"/>
            </a:br>
            <a:r>
              <a:rPr lang="en-US" dirty="0"/>
              <a:t>This can span two lines</a:t>
            </a:r>
          </a:p>
        </p:txBody>
      </p:sp>
      <p:sp>
        <p:nvSpPr>
          <p:cNvPr id="13" name="Text Placeholder 15"/>
          <p:cNvSpPr>
            <a:spLocks noGrp="1"/>
          </p:cNvSpPr>
          <p:nvPr>
            <p:ph type="body" sz="quarter" idx="18"/>
          </p:nvPr>
        </p:nvSpPr>
        <p:spPr>
          <a:xfrm>
            <a:off x="914400" y="5943600"/>
            <a:ext cx="10668000" cy="274320"/>
          </a:xfrm>
          <a:prstGeom prst="rect">
            <a:avLst/>
          </a:prstGeom>
        </p:spPr>
        <p:txBody>
          <a:bodyPr lIns="0" rIns="0" bIns="0" anchor="b" anchorCtr="0"/>
          <a:lstStyle>
            <a:lvl1pPr marL="0" indent="0">
              <a:buFont typeface="Arial" panose="020B0604020202020204" pitchFamily="34" charset="0"/>
              <a:buNone/>
              <a:defRPr sz="1333" i="1"/>
            </a:lvl1pPr>
            <a:lvl2pPr>
              <a:buNone/>
              <a:defRPr sz="1600" i="1"/>
            </a:lvl2pPr>
            <a:lvl3pPr>
              <a:buNone/>
              <a:defRPr sz="1600" i="1"/>
            </a:lvl3pPr>
            <a:lvl4pPr>
              <a:buNone/>
              <a:defRPr sz="1600" i="1"/>
            </a:lvl4pPr>
            <a:lvl5pPr>
              <a:buNone/>
              <a:defRPr sz="1600" i="1"/>
            </a:lvl5pPr>
          </a:lstStyle>
          <a:p>
            <a:pPr lvl="0"/>
            <a:r>
              <a:rPr lang="en-US"/>
              <a:t>Click to edit Master text styles</a:t>
            </a:r>
          </a:p>
        </p:txBody>
      </p:sp>
      <p:sp>
        <p:nvSpPr>
          <p:cNvPr id="16" name="Slide Number Placeholder 5"/>
          <p:cNvSpPr>
            <a:spLocks noGrp="1"/>
          </p:cNvSpPr>
          <p:nvPr>
            <p:ph type="sldNum" sz="quarter" idx="4"/>
          </p:nvPr>
        </p:nvSpPr>
        <p:spPr>
          <a:xfrm>
            <a:off x="11550736" y="6419851"/>
            <a:ext cx="512233" cy="365125"/>
          </a:xfrm>
          <a:prstGeom prst="rect">
            <a:avLst/>
          </a:prstGeom>
        </p:spPr>
        <p:txBody>
          <a:bodyPr vert="horz" lIns="91440" tIns="45720" rIns="91440" bIns="45720" rtlCol="0" anchor="ctr"/>
          <a:lstStyle>
            <a:lvl1pPr algn="ctr" fontAlgn="auto">
              <a:spcBef>
                <a:spcPts val="0"/>
              </a:spcBef>
              <a:spcAft>
                <a:spcPts val="0"/>
              </a:spcAft>
              <a:defRPr sz="1333">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2981637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7D41D-DB38-4850-A338-738F4B97C3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FAB43-57A5-4971-84A7-A5C86D98A7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527628-D69D-484B-9B5F-B277056AD6A5}"/>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5" name="Footer Placeholder 4">
            <a:extLst>
              <a:ext uri="{FF2B5EF4-FFF2-40B4-BE49-F238E27FC236}">
                <a16:creationId xmlns:a16="http://schemas.microsoft.com/office/drawing/2014/main" id="{BDC29C6F-3949-4C40-94D6-B27C8FC80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877F0-0511-4112-9F45-F77BD9F9F88E}"/>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104872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5878-E761-4797-B4D6-3079CC7FF8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684098-3028-4F56-BCBB-B9A3ECA42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625BB4-BA41-4850-8411-64FC91D27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E6B8A-9480-4C99-8F05-D737F0B77838}"/>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6" name="Footer Placeholder 5">
            <a:extLst>
              <a:ext uri="{FF2B5EF4-FFF2-40B4-BE49-F238E27FC236}">
                <a16:creationId xmlns:a16="http://schemas.microsoft.com/office/drawing/2014/main" id="{DB700847-53A7-4F9D-9350-D49C59D4F1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F27BE-8C5F-4878-BF3F-DA18B3563895}"/>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266648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6D70-6B92-4A23-9C91-A90361ED33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F6FF57-18BF-4247-97FF-C323BC2B49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281853-919D-4F2A-82CD-E709DB15A9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917C36-3096-4C50-9BC5-28BCD2259A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C62BC7-A5FA-40CA-8EC8-7840F9922B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A7DC9-6B55-42E8-8843-30DE330F5304}"/>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8" name="Footer Placeholder 7">
            <a:extLst>
              <a:ext uri="{FF2B5EF4-FFF2-40B4-BE49-F238E27FC236}">
                <a16:creationId xmlns:a16="http://schemas.microsoft.com/office/drawing/2014/main" id="{42BD88CB-EA58-4AD7-87DF-E9D085F625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82F375-2490-409A-BA2A-79C5AE918780}"/>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159224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81BC9-A639-4B00-833B-81A60BF3CA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E28AD7-A28C-4F69-9F20-5E4CF7A6BD37}"/>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4" name="Footer Placeholder 3">
            <a:extLst>
              <a:ext uri="{FF2B5EF4-FFF2-40B4-BE49-F238E27FC236}">
                <a16:creationId xmlns:a16="http://schemas.microsoft.com/office/drawing/2014/main" id="{D7EF796C-7CA4-4D66-80BB-45546314FA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96E9D6-7717-4924-8AC9-A459B7742F56}"/>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2500244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F59F8-7D4B-46B5-BF98-B0D0287CF0BD}"/>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3" name="Footer Placeholder 2">
            <a:extLst>
              <a:ext uri="{FF2B5EF4-FFF2-40B4-BE49-F238E27FC236}">
                <a16:creationId xmlns:a16="http://schemas.microsoft.com/office/drawing/2014/main" id="{D2B7DF18-A3DA-4A83-BAE8-7F54B88FC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7792FB-C17F-45C5-9516-1C208AF46EF3}"/>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81544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D101-50C6-4B07-8BC7-60A10422A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93E0CF-DEBD-4E7C-A9D0-51B247C51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618AD5-5A49-4B73-BF21-9E6A69E31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993718-BFCD-4A33-A0D6-2AF673236DEA}"/>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6" name="Footer Placeholder 5">
            <a:extLst>
              <a:ext uri="{FF2B5EF4-FFF2-40B4-BE49-F238E27FC236}">
                <a16:creationId xmlns:a16="http://schemas.microsoft.com/office/drawing/2014/main" id="{4BBA64A3-C892-45D7-BAA4-1CA132F5A9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D63F4C-B9CD-43A9-B017-6ED4198AD480}"/>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2864888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1CF5-CCFD-4541-83B0-F06C62BB0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7D0158-D811-4D4E-A739-7D77F80C96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CD9B59-97B7-4819-BBB9-FB6F4A286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2046C-4A51-452D-8631-ED8C2F776B6A}"/>
              </a:ext>
            </a:extLst>
          </p:cNvPr>
          <p:cNvSpPr>
            <a:spLocks noGrp="1"/>
          </p:cNvSpPr>
          <p:nvPr>
            <p:ph type="dt" sz="half" idx="10"/>
          </p:nvPr>
        </p:nvSpPr>
        <p:spPr/>
        <p:txBody>
          <a:bodyPr/>
          <a:lstStyle/>
          <a:p>
            <a:fld id="{BC25F281-312F-4C81-847D-02B0F69B071F}" type="datetimeFigureOut">
              <a:rPr lang="en-US" smtClean="0"/>
              <a:t>6/14/2022</a:t>
            </a:fld>
            <a:endParaRPr lang="en-US"/>
          </a:p>
        </p:txBody>
      </p:sp>
      <p:sp>
        <p:nvSpPr>
          <p:cNvPr id="6" name="Footer Placeholder 5">
            <a:extLst>
              <a:ext uri="{FF2B5EF4-FFF2-40B4-BE49-F238E27FC236}">
                <a16:creationId xmlns:a16="http://schemas.microsoft.com/office/drawing/2014/main" id="{F52967F4-FE9F-404B-ACF7-B92AA6516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74B22-C983-49CD-A584-06163BE69F2A}"/>
              </a:ext>
            </a:extLst>
          </p:cNvPr>
          <p:cNvSpPr>
            <a:spLocks noGrp="1"/>
          </p:cNvSpPr>
          <p:nvPr>
            <p:ph type="sldNum" sz="quarter" idx="12"/>
          </p:nvPr>
        </p:nvSpPr>
        <p:spPr/>
        <p:txBody>
          <a:bodyPr/>
          <a:lstStyle/>
          <a:p>
            <a:fld id="{2DA64717-2B08-415F-ACC3-2FA4E5B38F2A}" type="slidenum">
              <a:rPr lang="en-US" smtClean="0"/>
              <a:t>‹#›</a:t>
            </a:fld>
            <a:endParaRPr lang="en-US"/>
          </a:p>
        </p:txBody>
      </p:sp>
    </p:spTree>
    <p:extLst>
      <p:ext uri="{BB962C8B-B14F-4D97-AF65-F5344CB8AC3E}">
        <p14:creationId xmlns:p14="http://schemas.microsoft.com/office/powerpoint/2010/main" val="204905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C4243-2853-4BCA-803C-3B78B4FF4A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8EC5EC-0285-4D29-A6AB-43EF7417A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BCC71-CB99-4CEF-B933-5D2219DD8D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25F281-312F-4C81-847D-02B0F69B071F}" type="datetimeFigureOut">
              <a:rPr lang="en-US" smtClean="0"/>
              <a:t>6/14/2022</a:t>
            </a:fld>
            <a:endParaRPr lang="en-US"/>
          </a:p>
        </p:txBody>
      </p:sp>
      <p:sp>
        <p:nvSpPr>
          <p:cNvPr id="5" name="Footer Placeholder 4">
            <a:extLst>
              <a:ext uri="{FF2B5EF4-FFF2-40B4-BE49-F238E27FC236}">
                <a16:creationId xmlns:a16="http://schemas.microsoft.com/office/drawing/2014/main" id="{3527BC6F-7165-44E1-B3C6-B4028A635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4401B5-DF03-4D80-B2D5-ACDC7DB01E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64717-2B08-415F-ACC3-2FA4E5B38F2A}" type="slidenum">
              <a:rPr lang="en-US" smtClean="0"/>
              <a:t>‹#›</a:t>
            </a:fld>
            <a:endParaRPr lang="en-US"/>
          </a:p>
        </p:txBody>
      </p:sp>
    </p:spTree>
    <p:extLst>
      <p:ext uri="{BB962C8B-B14F-4D97-AF65-F5344CB8AC3E}">
        <p14:creationId xmlns:p14="http://schemas.microsoft.com/office/powerpoint/2010/main" val="3647251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2916F41-1655-435A-BB5F-5408B3EBB291}" type="datetime1">
              <a:rPr lang="en-US" smtClean="0"/>
              <a:t>6/14/2022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DC49C40-EE48-423F-8910-9C3D9FBA6951}" type="slidenum">
              <a:rPr lang="en-US" smtClean="0"/>
              <a:t>‹#›</a:t>
            </a:fld>
            <a:endParaRPr lang="en-US"/>
          </a:p>
        </p:txBody>
      </p:sp>
    </p:spTree>
    <p:extLst>
      <p:ext uri="{BB962C8B-B14F-4D97-AF65-F5344CB8AC3E}">
        <p14:creationId xmlns:p14="http://schemas.microsoft.com/office/powerpoint/2010/main" val="1132226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4a"/><Relationship Id="rId1" Type="http://schemas.openxmlformats.org/officeDocument/2006/relationships/audio" Target="NULL" TargetMode="Externa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4.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2A08F0-4660-41E1-80AD-5E56CABCA7A7}"/>
              </a:ext>
            </a:extLst>
          </p:cNvPr>
          <p:cNvSpPr>
            <a:spLocks noGrp="1"/>
          </p:cNvSpPr>
          <p:nvPr>
            <p:ph type="ctrTitle"/>
          </p:nvPr>
        </p:nvSpPr>
        <p:spPr>
          <a:xfrm>
            <a:off x="586409" y="748737"/>
            <a:ext cx="11012556" cy="2387600"/>
          </a:xfrm>
        </p:spPr>
        <p:txBody>
          <a:bodyPr>
            <a:normAutofit fontScale="90000"/>
          </a:bodyPr>
          <a:lstStyle/>
          <a:p>
            <a:r>
              <a:rPr lang="en-US" dirty="0"/>
              <a:t>Overview of the CO</a:t>
            </a:r>
            <a:r>
              <a:rPr lang="en-US" baseline="-25000" dirty="0"/>
              <a:t>2</a:t>
            </a:r>
            <a:r>
              <a:rPr lang="en-US" dirty="0"/>
              <a:t> Storage Resources Management System Guidelines</a:t>
            </a:r>
          </a:p>
        </p:txBody>
      </p:sp>
      <p:sp>
        <p:nvSpPr>
          <p:cNvPr id="5" name="Subtitle 4">
            <a:extLst>
              <a:ext uri="{FF2B5EF4-FFF2-40B4-BE49-F238E27FC236}">
                <a16:creationId xmlns:a16="http://schemas.microsoft.com/office/drawing/2014/main" id="{05A7403E-DCEB-48B0-A514-048FD2CFDF6B}"/>
              </a:ext>
            </a:extLst>
          </p:cNvPr>
          <p:cNvSpPr>
            <a:spLocks noGrp="1"/>
          </p:cNvSpPr>
          <p:nvPr>
            <p:ph type="subTitle" idx="1"/>
          </p:nvPr>
        </p:nvSpPr>
        <p:spPr>
          <a:xfrm>
            <a:off x="1524000" y="3602037"/>
            <a:ext cx="9144000" cy="2739769"/>
          </a:xfrm>
        </p:spPr>
        <p:txBody>
          <a:bodyPr>
            <a:normAutofit/>
          </a:bodyPr>
          <a:lstStyle/>
          <a:p>
            <a:r>
              <a:rPr lang="en-US" b="1" dirty="0"/>
              <a:t>Prepared for the Society of Petroleum Evaluation Engineers</a:t>
            </a:r>
          </a:p>
          <a:p>
            <a:r>
              <a:rPr lang="en-US" b="1" dirty="0"/>
              <a:t>By </a:t>
            </a:r>
          </a:p>
          <a:p>
            <a:r>
              <a:rPr lang="en-US" b="1" dirty="0"/>
              <a:t>Scott Frailey</a:t>
            </a:r>
          </a:p>
          <a:p>
            <a:r>
              <a:rPr lang="en-US" b="1" dirty="0"/>
              <a:t>and</a:t>
            </a:r>
          </a:p>
          <a:p>
            <a:r>
              <a:rPr lang="en-US" b="1" dirty="0"/>
              <a:t>Marshall Watson</a:t>
            </a:r>
          </a:p>
          <a:p>
            <a:endParaRPr lang="en-US" dirty="0"/>
          </a:p>
        </p:txBody>
      </p:sp>
    </p:spTree>
    <p:extLst>
      <p:ext uri="{BB962C8B-B14F-4D97-AF65-F5344CB8AC3E}">
        <p14:creationId xmlns:p14="http://schemas.microsoft.com/office/powerpoint/2010/main" val="1152284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64BD-1BDD-47FD-A629-94611D60111E}"/>
              </a:ext>
            </a:extLst>
          </p:cNvPr>
          <p:cNvSpPr>
            <a:spLocks noGrp="1"/>
          </p:cNvSpPr>
          <p:nvPr>
            <p:ph type="title"/>
          </p:nvPr>
        </p:nvSpPr>
        <p:spPr>
          <a:xfrm>
            <a:off x="622997" y="365125"/>
            <a:ext cx="10962751" cy="1325563"/>
          </a:xfrm>
        </p:spPr>
        <p:txBody>
          <a:bodyPr>
            <a:noAutofit/>
          </a:bodyPr>
          <a:lstStyle/>
          <a:p>
            <a:pPr algn="ctr" eaLnBrk="1" hangingPunct="1">
              <a:defRPr/>
            </a:pPr>
            <a:r>
              <a:rPr lang="en-US" dirty="0"/>
              <a:t>Storage Resources Management System (SRMS)</a:t>
            </a:r>
            <a:br>
              <a:rPr lang="en-US" dirty="0"/>
            </a:br>
            <a:r>
              <a:rPr lang="en-US" dirty="0"/>
              <a:t>Intended Users and Purpose</a:t>
            </a:r>
          </a:p>
        </p:txBody>
      </p:sp>
      <p:sp>
        <p:nvSpPr>
          <p:cNvPr id="3" name="Content Placeholder 2">
            <a:extLst>
              <a:ext uri="{FF2B5EF4-FFF2-40B4-BE49-F238E27FC236}">
                <a16:creationId xmlns:a16="http://schemas.microsoft.com/office/drawing/2014/main" id="{F72DADF2-37B6-4CCF-9846-9D0B91B340D4}"/>
              </a:ext>
            </a:extLst>
          </p:cNvPr>
          <p:cNvSpPr>
            <a:spLocks noGrp="1"/>
          </p:cNvSpPr>
          <p:nvPr>
            <p:ph idx="1"/>
          </p:nvPr>
        </p:nvSpPr>
        <p:spPr/>
        <p:txBody>
          <a:bodyPr>
            <a:normAutofit lnSpcReduction="10000"/>
          </a:bodyPr>
          <a:lstStyle/>
          <a:p>
            <a:pPr eaLnBrk="1" hangingPunct="1">
              <a:defRPr/>
            </a:pPr>
            <a:r>
              <a:rPr lang="en-US" sz="3200" dirty="0"/>
              <a:t>Commercial scale CO</a:t>
            </a:r>
            <a:r>
              <a:rPr lang="en-US" sz="3200" baseline="-25000" dirty="0"/>
              <a:t>2</a:t>
            </a:r>
            <a:r>
              <a:rPr lang="en-US" sz="3200" dirty="0"/>
              <a:t> storage projects involving </a:t>
            </a:r>
            <a:r>
              <a:rPr lang="en-US" sz="3200" u="sng" dirty="0"/>
              <a:t>financial</a:t>
            </a:r>
            <a:r>
              <a:rPr lang="en-US" sz="3200" dirty="0"/>
              <a:t>, </a:t>
            </a:r>
            <a:r>
              <a:rPr lang="en-US" sz="3200" u="sng" dirty="0"/>
              <a:t>corporate</a:t>
            </a:r>
            <a:r>
              <a:rPr lang="en-US" sz="3200" dirty="0"/>
              <a:t>, </a:t>
            </a:r>
            <a:r>
              <a:rPr lang="en-US" sz="3200" u="sng" dirty="0"/>
              <a:t>government</a:t>
            </a:r>
            <a:r>
              <a:rPr lang="en-US" sz="3200" dirty="0"/>
              <a:t> organizations </a:t>
            </a:r>
          </a:p>
          <a:p>
            <a:pPr marL="457200" lvl="1" eaLnBrk="1" hangingPunct="1">
              <a:defRPr/>
            </a:pPr>
            <a:r>
              <a:rPr lang="en-US" sz="2800" dirty="0"/>
              <a:t>SRMS provides </a:t>
            </a:r>
            <a:r>
              <a:rPr lang="en-US" sz="2800" b="1" dirty="0"/>
              <a:t>common terminology </a:t>
            </a:r>
            <a:r>
              <a:rPr lang="en-US" sz="2800" dirty="0"/>
              <a:t>and </a:t>
            </a:r>
            <a:r>
              <a:rPr lang="en-US" sz="2800" b="1" dirty="0"/>
              <a:t>clear definitions </a:t>
            </a:r>
            <a:r>
              <a:rPr lang="en-US" sz="2800" dirty="0"/>
              <a:t>needed to classify </a:t>
            </a:r>
            <a:r>
              <a:rPr lang="en-US" sz="2800" u="sng" dirty="0"/>
              <a:t>storable quantities </a:t>
            </a:r>
            <a:r>
              <a:rPr lang="en-US" sz="2800" dirty="0"/>
              <a:t>in the context of </a:t>
            </a:r>
            <a:r>
              <a:rPr lang="en-US" sz="2800" u="sng" dirty="0"/>
              <a:t>defined projects</a:t>
            </a:r>
          </a:p>
          <a:p>
            <a:pPr marL="457200" lvl="1">
              <a:defRPr/>
            </a:pPr>
            <a:r>
              <a:rPr lang="en-US" dirty="0"/>
              <a:t>SRMS provides context for investment and tracking the performance of the investment </a:t>
            </a:r>
          </a:p>
          <a:p>
            <a:pPr>
              <a:defRPr/>
            </a:pPr>
            <a:r>
              <a:rPr lang="en-US" sz="3200" dirty="0"/>
              <a:t>Applicable to regional or basin resource assessments via a </a:t>
            </a:r>
            <a:r>
              <a:rPr lang="en-US" sz="3200" b="1" u="sng" dirty="0"/>
              <a:t>notional</a:t>
            </a:r>
            <a:r>
              <a:rPr lang="en-US" sz="3200" u="sng" dirty="0"/>
              <a:t> storage project</a:t>
            </a:r>
          </a:p>
          <a:p>
            <a:pPr>
              <a:defRPr/>
            </a:pPr>
            <a:r>
              <a:rPr lang="en-US" sz="3200" dirty="0"/>
              <a:t>Intended for brine aquifers and abandoned oil and gas reservoirs</a:t>
            </a:r>
          </a:p>
        </p:txBody>
      </p:sp>
      <p:sp>
        <p:nvSpPr>
          <p:cNvPr id="5" name="Slide Number Placeholder 4">
            <a:extLst>
              <a:ext uri="{FF2B5EF4-FFF2-40B4-BE49-F238E27FC236}">
                <a16:creationId xmlns:a16="http://schemas.microsoft.com/office/drawing/2014/main" id="{43F03420-7877-40AD-9CB9-4C386480C491}"/>
              </a:ext>
            </a:extLst>
          </p:cNvPr>
          <p:cNvSpPr>
            <a:spLocks noGrp="1"/>
          </p:cNvSpPr>
          <p:nvPr>
            <p:ph type="sldNum" sz="quarter" idx="12"/>
          </p:nvPr>
        </p:nvSpPr>
        <p:spPr/>
        <p:txBody>
          <a:bodyPr/>
          <a:lstStyle/>
          <a:p>
            <a:fld id="{D56E0238-AD72-724E-89A9-E792701F579F}" type="slidenum">
              <a:rPr lang="en-US" smtClean="0"/>
              <a:t>10</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4400"/>
    </mc:Choice>
    <mc:Fallback xmlns="">
      <p:transition spd="slow" advTm="844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64BD-1BDD-47FD-A629-94611D60111E}"/>
              </a:ext>
            </a:extLst>
          </p:cNvPr>
          <p:cNvSpPr>
            <a:spLocks noGrp="1"/>
          </p:cNvSpPr>
          <p:nvPr>
            <p:ph type="title"/>
          </p:nvPr>
        </p:nvSpPr>
        <p:spPr>
          <a:xfrm>
            <a:off x="0" y="8757"/>
            <a:ext cx="12192000" cy="1591443"/>
          </a:xfrm>
        </p:spPr>
        <p:txBody>
          <a:bodyPr>
            <a:noAutofit/>
          </a:bodyPr>
          <a:lstStyle/>
          <a:p>
            <a:pPr algn="ctr" eaLnBrk="1" hangingPunct="1">
              <a:defRPr/>
            </a:pPr>
            <a:r>
              <a:rPr lang="en-US" dirty="0">
                <a:solidFill>
                  <a:schemeClr val="tx1"/>
                </a:solidFill>
              </a:rPr>
              <a:t>SRMS and SRMS Guidelines</a:t>
            </a:r>
            <a:r>
              <a:rPr lang="en-US" dirty="0"/>
              <a:t>: </a:t>
            </a:r>
            <a:r>
              <a:rPr lang="en-US" dirty="0">
                <a:solidFill>
                  <a:schemeClr val="tx1"/>
                </a:solidFill>
              </a:rPr>
              <a:t>Development Process</a:t>
            </a:r>
          </a:p>
        </p:txBody>
      </p:sp>
      <p:sp>
        <p:nvSpPr>
          <p:cNvPr id="3" name="Content Placeholder 2">
            <a:extLst>
              <a:ext uri="{FF2B5EF4-FFF2-40B4-BE49-F238E27FC236}">
                <a16:creationId xmlns:a16="http://schemas.microsoft.com/office/drawing/2014/main" id="{F72DADF2-37B6-4CCF-9846-9D0B91B340D4}"/>
              </a:ext>
            </a:extLst>
          </p:cNvPr>
          <p:cNvSpPr>
            <a:spLocks noGrp="1"/>
          </p:cNvSpPr>
          <p:nvPr>
            <p:ph sz="half" idx="1"/>
          </p:nvPr>
        </p:nvSpPr>
        <p:spPr>
          <a:xfrm>
            <a:off x="497840" y="1600199"/>
            <a:ext cx="5521960" cy="4880987"/>
          </a:xfrm>
        </p:spPr>
        <p:txBody>
          <a:bodyPr>
            <a:normAutofit lnSpcReduction="10000"/>
          </a:bodyPr>
          <a:lstStyle/>
          <a:p>
            <a:pPr eaLnBrk="1" hangingPunct="1">
              <a:defRPr/>
            </a:pPr>
            <a:r>
              <a:rPr lang="en-US" dirty="0"/>
              <a:t>SRMS Seed Document</a:t>
            </a:r>
          </a:p>
          <a:p>
            <a:pPr marL="457200" lvl="1">
              <a:defRPr/>
            </a:pPr>
            <a:r>
              <a:rPr lang="en-US" dirty="0"/>
              <a:t>Petroleum  Resources Management System (PRMS)</a:t>
            </a:r>
          </a:p>
          <a:p>
            <a:pPr marL="457200" lvl="1">
              <a:defRPr/>
            </a:pPr>
            <a:r>
              <a:rPr lang="en-US" dirty="0"/>
              <a:t>Time tested and applied system</a:t>
            </a:r>
          </a:p>
          <a:p>
            <a:pPr marL="457200" lvl="1">
              <a:defRPr/>
            </a:pPr>
            <a:r>
              <a:rPr lang="en-US" dirty="0"/>
              <a:t>Supported by financiers, security exchanges, and governments (world)</a:t>
            </a:r>
          </a:p>
          <a:p>
            <a:pPr>
              <a:defRPr/>
            </a:pPr>
            <a:r>
              <a:rPr lang="en-US" dirty="0"/>
              <a:t>Committee selection </a:t>
            </a:r>
          </a:p>
          <a:p>
            <a:pPr marL="457200" lvl="1">
              <a:defRPr/>
            </a:pPr>
            <a:r>
              <a:rPr lang="en-US" dirty="0"/>
              <a:t>PRMS and storage experts</a:t>
            </a:r>
          </a:p>
          <a:p>
            <a:pPr marL="0">
              <a:defRPr/>
            </a:pPr>
            <a:r>
              <a:rPr lang="en-US" u="sng" dirty="0"/>
              <a:t>Fall 2017</a:t>
            </a:r>
            <a:r>
              <a:rPr lang="en-US" dirty="0"/>
              <a:t>: SRMS Published by SPE</a:t>
            </a:r>
          </a:p>
          <a:p>
            <a:r>
              <a:rPr lang="en-US" u="sng" dirty="0"/>
              <a:t>Summer 2021</a:t>
            </a:r>
            <a:r>
              <a:rPr lang="en-US" dirty="0"/>
              <a:t>: Sponsoring Societies </a:t>
            </a:r>
          </a:p>
          <a:p>
            <a:pPr marL="685800" lvl="1"/>
            <a:r>
              <a:rPr lang="en-US" dirty="0"/>
              <a:t>SPE, SPEE, AAPG, EAGE, SEG, SPWLA, WPC  </a:t>
            </a:r>
          </a:p>
          <a:p>
            <a:pPr marL="457200" lvl="1">
              <a:defRPr/>
            </a:pPr>
            <a:endParaRPr lang="en-US" dirty="0"/>
          </a:p>
        </p:txBody>
      </p:sp>
      <p:sp>
        <p:nvSpPr>
          <p:cNvPr id="5" name="Slide Number Placeholder 4">
            <a:extLst>
              <a:ext uri="{FF2B5EF4-FFF2-40B4-BE49-F238E27FC236}">
                <a16:creationId xmlns:a16="http://schemas.microsoft.com/office/drawing/2014/main" id="{43F03420-7877-40AD-9CB9-4C386480C491}"/>
              </a:ext>
            </a:extLst>
          </p:cNvPr>
          <p:cNvSpPr>
            <a:spLocks noGrp="1"/>
          </p:cNvSpPr>
          <p:nvPr>
            <p:ph type="sldNum" sz="quarter" idx="12"/>
          </p:nvPr>
        </p:nvSpPr>
        <p:spPr/>
        <p:txBody>
          <a:bodyPr/>
          <a:lstStyle/>
          <a:p>
            <a:fld id="{D56E0238-AD72-724E-89A9-E792701F579F}" type="slidenum">
              <a:rPr lang="en-US" smtClean="0"/>
              <a:t>11</a:t>
            </a:fld>
            <a:endParaRPr lang="en-US"/>
          </a:p>
        </p:txBody>
      </p:sp>
      <p:sp>
        <p:nvSpPr>
          <p:cNvPr id="10" name="Content Placeholder 9">
            <a:extLst>
              <a:ext uri="{FF2B5EF4-FFF2-40B4-BE49-F238E27FC236}">
                <a16:creationId xmlns:a16="http://schemas.microsoft.com/office/drawing/2014/main" id="{616B14D9-8B93-4223-8711-5DE4AE81DB38}"/>
              </a:ext>
            </a:extLst>
          </p:cNvPr>
          <p:cNvSpPr>
            <a:spLocks noGrp="1"/>
          </p:cNvSpPr>
          <p:nvPr>
            <p:ph sz="half" idx="2"/>
          </p:nvPr>
        </p:nvSpPr>
        <p:spPr>
          <a:xfrm>
            <a:off x="6172200" y="1600200"/>
            <a:ext cx="5786120" cy="4954526"/>
          </a:xfrm>
        </p:spPr>
        <p:txBody>
          <a:bodyPr>
            <a:normAutofit lnSpcReduction="10000"/>
          </a:bodyPr>
          <a:lstStyle/>
          <a:p>
            <a:pPr marL="285750"/>
            <a:r>
              <a:rPr lang="en-US" u="sng" dirty="0"/>
              <a:t>February 2022</a:t>
            </a:r>
            <a:r>
              <a:rPr lang="en-US" dirty="0"/>
              <a:t>: First published commercial usage: </a:t>
            </a:r>
          </a:p>
          <a:p>
            <a:pPr marL="685800" lvl="1"/>
            <a:r>
              <a:rPr lang="en-US" dirty="0"/>
              <a:t>Santos booked, with external auditors:  </a:t>
            </a:r>
          </a:p>
          <a:p>
            <a:pPr marL="1085850" lvl="2"/>
            <a:r>
              <a:rPr lang="en-US" dirty="0"/>
              <a:t>100 Mt of CO2 Capacity, at 1.7 Mt/</a:t>
            </a:r>
            <a:r>
              <a:rPr lang="en-US" dirty="0" err="1"/>
              <a:t>yr</a:t>
            </a:r>
            <a:endParaRPr lang="en-US" dirty="0"/>
          </a:p>
          <a:p>
            <a:pPr marL="1085850" lvl="2"/>
            <a:r>
              <a:rPr lang="en-US" dirty="0"/>
              <a:t>1.2-1.6 B$ </a:t>
            </a:r>
          </a:p>
          <a:p>
            <a:pPr marL="171450"/>
            <a:r>
              <a:rPr lang="en-US" u="sng" dirty="0"/>
              <a:t>June 2022</a:t>
            </a:r>
            <a:r>
              <a:rPr lang="en-US" dirty="0"/>
              <a:t>: US DOE requests storage projects follow SRMS in development of CO</a:t>
            </a:r>
            <a:r>
              <a:rPr lang="en-US" baseline="-25000" dirty="0"/>
              <a:t>2</a:t>
            </a:r>
            <a:r>
              <a:rPr lang="en-US" dirty="0"/>
              <a:t> storage hubs</a:t>
            </a:r>
          </a:p>
          <a:p>
            <a:pPr marL="171450"/>
            <a:r>
              <a:rPr lang="en-US" u="sng" dirty="0"/>
              <a:t>June 2022</a:t>
            </a:r>
            <a:r>
              <a:rPr lang="en-US" dirty="0"/>
              <a:t>: SRMS-Guidelines</a:t>
            </a:r>
          </a:p>
          <a:p>
            <a:pPr marL="628650" lvl="1"/>
            <a:r>
              <a:rPr lang="en-US" dirty="0"/>
              <a:t>Nearly 5 </a:t>
            </a:r>
            <a:r>
              <a:rPr lang="en-US" dirty="0" err="1"/>
              <a:t>mos</a:t>
            </a:r>
            <a:r>
              <a:rPr lang="en-US" dirty="0"/>
              <a:t> delay due  to SPE desire to sell on SPE webstore and undisclosed SPE-IT challenge(s).</a:t>
            </a:r>
          </a:p>
        </p:txBody>
      </p:sp>
    </p:spTree>
    <p:extLst>
      <p:ext uri="{BB962C8B-B14F-4D97-AF65-F5344CB8AC3E}">
        <p14:creationId xmlns:p14="http://schemas.microsoft.com/office/powerpoint/2010/main" val="3678850439"/>
      </p:ext>
    </p:extLst>
  </p:cSld>
  <p:clrMapOvr>
    <a:masterClrMapping/>
  </p:clrMapOvr>
  <mc:AlternateContent xmlns:mc="http://schemas.openxmlformats.org/markup-compatibility/2006" xmlns:p14="http://schemas.microsoft.com/office/powerpoint/2010/main">
    <mc:Choice Requires="p14">
      <p:transition spd="slow" p14:dur="2000" advTm="95000"/>
    </mc:Choice>
    <mc:Fallback xmlns="">
      <p:transition spd="slow" advTm="9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64BD-1BDD-47FD-A629-94611D60111E}"/>
              </a:ext>
            </a:extLst>
          </p:cNvPr>
          <p:cNvSpPr>
            <a:spLocks noGrp="1"/>
          </p:cNvSpPr>
          <p:nvPr>
            <p:ph type="title"/>
          </p:nvPr>
        </p:nvSpPr>
        <p:spPr>
          <a:xfrm>
            <a:off x="602901" y="365125"/>
            <a:ext cx="11002945" cy="1325563"/>
          </a:xfrm>
        </p:spPr>
        <p:txBody>
          <a:bodyPr>
            <a:noAutofit/>
          </a:bodyPr>
          <a:lstStyle/>
          <a:p>
            <a:pPr algn="ctr" eaLnBrk="1" hangingPunct="1">
              <a:defRPr/>
            </a:pPr>
            <a:r>
              <a:rPr lang="en-US" dirty="0"/>
              <a:t>Storage Resources Management System (SRMS)</a:t>
            </a:r>
            <a:br>
              <a:rPr lang="en-US" dirty="0"/>
            </a:br>
            <a:r>
              <a:rPr lang="en-US" dirty="0"/>
              <a:t>Storable Quantities</a:t>
            </a:r>
          </a:p>
        </p:txBody>
      </p:sp>
      <p:sp>
        <p:nvSpPr>
          <p:cNvPr id="3" name="Content Placeholder 2">
            <a:extLst>
              <a:ext uri="{FF2B5EF4-FFF2-40B4-BE49-F238E27FC236}">
                <a16:creationId xmlns:a16="http://schemas.microsoft.com/office/drawing/2014/main" id="{F72DADF2-37B6-4CCF-9846-9D0B91B340D4}"/>
              </a:ext>
            </a:extLst>
          </p:cNvPr>
          <p:cNvSpPr>
            <a:spLocks noGrp="1"/>
          </p:cNvSpPr>
          <p:nvPr>
            <p:ph idx="1"/>
          </p:nvPr>
        </p:nvSpPr>
        <p:spPr/>
        <p:txBody>
          <a:bodyPr>
            <a:normAutofit/>
          </a:bodyPr>
          <a:lstStyle/>
          <a:p>
            <a:pPr eaLnBrk="1" hangingPunct="1">
              <a:defRPr/>
            </a:pPr>
            <a:r>
              <a:rPr lang="en-US" sz="3200" dirty="0"/>
              <a:t>Projections of storable quantities are essential part of all storage projects </a:t>
            </a:r>
          </a:p>
          <a:p>
            <a:pPr lvl="1">
              <a:defRPr/>
            </a:pPr>
            <a:r>
              <a:rPr lang="en-US" sz="2800" dirty="0"/>
              <a:t>Estimated Ultimate Storage (EUS)</a:t>
            </a:r>
          </a:p>
          <a:p>
            <a:pPr eaLnBrk="1" hangingPunct="1">
              <a:defRPr/>
            </a:pPr>
            <a:r>
              <a:rPr lang="en-US" sz="3200" dirty="0"/>
              <a:t>Storable quantities: t</a:t>
            </a:r>
            <a:r>
              <a:rPr lang="en-US" sz="2800" dirty="0"/>
              <a:t>he commodity of storage industry</a:t>
            </a:r>
          </a:p>
          <a:p>
            <a:pPr marL="457200" lvl="1">
              <a:defRPr/>
            </a:pPr>
            <a:r>
              <a:rPr lang="en-US" sz="2800" dirty="0"/>
              <a:t>Quantities of CO</a:t>
            </a:r>
            <a:r>
              <a:rPr lang="en-US" sz="2800" baseline="-25000" dirty="0"/>
              <a:t>2</a:t>
            </a:r>
            <a:r>
              <a:rPr lang="en-US" sz="2800" dirty="0"/>
              <a:t> that can be stored as part of an estimated pore volume of a geologic formation that is accessible to CO</a:t>
            </a:r>
            <a:r>
              <a:rPr lang="en-US" sz="2800" baseline="-25000" dirty="0"/>
              <a:t>2</a:t>
            </a:r>
            <a:r>
              <a:rPr lang="en-US" sz="2800" dirty="0"/>
              <a:t> via a </a:t>
            </a:r>
            <a:r>
              <a:rPr lang="en-US" sz="2800" u="sng" dirty="0"/>
              <a:t>storage project </a:t>
            </a:r>
            <a:r>
              <a:rPr lang="en-US" sz="2800" dirty="0"/>
              <a:t>sometime in the future</a:t>
            </a:r>
          </a:p>
          <a:p>
            <a:pPr marL="457200" lvl="1">
              <a:defRPr/>
            </a:pPr>
            <a:r>
              <a:rPr lang="en-US" sz="2800" dirty="0"/>
              <a:t>Requires </a:t>
            </a:r>
            <a:r>
              <a:rPr lang="en-US" sz="2800" u="sng" dirty="0"/>
              <a:t>containment</a:t>
            </a:r>
          </a:p>
          <a:p>
            <a:pPr marL="457200" lvl="1">
              <a:defRPr/>
            </a:pPr>
            <a:r>
              <a:rPr lang="en-US" sz="2800" dirty="0"/>
              <a:t>Directly related to a </a:t>
            </a:r>
            <a:r>
              <a:rPr lang="en-US" sz="2800" u="sng" dirty="0"/>
              <a:t>defined project</a:t>
            </a:r>
          </a:p>
          <a:p>
            <a:pPr>
              <a:defRPr/>
            </a:pPr>
            <a:endParaRPr lang="en-US" sz="2400" u="sng" dirty="0"/>
          </a:p>
        </p:txBody>
      </p:sp>
      <p:sp>
        <p:nvSpPr>
          <p:cNvPr id="5" name="Slide Number Placeholder 4">
            <a:extLst>
              <a:ext uri="{FF2B5EF4-FFF2-40B4-BE49-F238E27FC236}">
                <a16:creationId xmlns:a16="http://schemas.microsoft.com/office/drawing/2014/main" id="{43F03420-7877-40AD-9CB9-4C386480C491}"/>
              </a:ext>
            </a:extLst>
          </p:cNvPr>
          <p:cNvSpPr>
            <a:spLocks noGrp="1"/>
          </p:cNvSpPr>
          <p:nvPr>
            <p:ph type="sldNum" sz="quarter" idx="12"/>
          </p:nvPr>
        </p:nvSpPr>
        <p:spPr/>
        <p:txBody>
          <a:bodyPr/>
          <a:lstStyle/>
          <a:p>
            <a:fld id="{D56E0238-AD72-724E-89A9-E792701F579F}" type="slidenum">
              <a:rPr lang="en-US" smtClean="0"/>
              <a:t>12</a:t>
            </a:fld>
            <a:endParaRPr lang="en-US"/>
          </a:p>
        </p:txBody>
      </p:sp>
    </p:spTree>
    <p:extLst>
      <p:ext uri="{BB962C8B-B14F-4D97-AF65-F5344CB8AC3E}">
        <p14:creationId xmlns:p14="http://schemas.microsoft.com/office/powerpoint/2010/main" val="3206364868"/>
      </p:ext>
    </p:extLst>
  </p:cSld>
  <p:clrMapOvr>
    <a:masterClrMapping/>
  </p:clrMapOvr>
  <mc:AlternateContent xmlns:mc="http://schemas.openxmlformats.org/markup-compatibility/2006" xmlns:p14="http://schemas.microsoft.com/office/powerpoint/2010/main">
    <mc:Choice Requires="p14">
      <p:transition spd="slow" p14:dur="2000" advTm="84400"/>
    </mc:Choice>
    <mc:Fallback xmlns="">
      <p:transition spd="slow" advTm="844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54A6-8314-4182-901E-7A8E9B5FAFA5}"/>
              </a:ext>
            </a:extLst>
          </p:cNvPr>
          <p:cNvSpPr>
            <a:spLocks noGrp="1"/>
          </p:cNvSpPr>
          <p:nvPr>
            <p:ph type="title"/>
          </p:nvPr>
        </p:nvSpPr>
        <p:spPr>
          <a:xfrm>
            <a:off x="2458" y="719091"/>
            <a:ext cx="12192000" cy="1325563"/>
          </a:xfrm>
        </p:spPr>
        <p:txBody>
          <a:bodyPr>
            <a:normAutofit/>
          </a:bodyPr>
          <a:lstStyle/>
          <a:p>
            <a:pPr algn="ctr"/>
            <a:r>
              <a:rPr lang="en-US" dirty="0">
                <a:solidFill>
                  <a:schemeClr val="tx1"/>
                </a:solidFill>
              </a:rPr>
              <a:t>Storage Resources Management System (SRMS)</a:t>
            </a:r>
            <a:br>
              <a:rPr lang="en-US" dirty="0">
                <a:solidFill>
                  <a:schemeClr val="tx1"/>
                </a:solidFill>
              </a:rPr>
            </a:br>
            <a:r>
              <a:rPr lang="en-US" dirty="0">
                <a:solidFill>
                  <a:schemeClr val="tx1"/>
                </a:solidFill>
              </a:rPr>
              <a:t>Committee</a:t>
            </a:r>
          </a:p>
        </p:txBody>
      </p:sp>
      <p:sp>
        <p:nvSpPr>
          <p:cNvPr id="6" name="Text Placeholder 5">
            <a:extLst>
              <a:ext uri="{FF2B5EF4-FFF2-40B4-BE49-F238E27FC236}">
                <a16:creationId xmlns:a16="http://schemas.microsoft.com/office/drawing/2014/main" id="{B05EDA2F-4DB5-4DF1-87E1-AE26D6D3BCA5}"/>
              </a:ext>
            </a:extLst>
          </p:cNvPr>
          <p:cNvSpPr>
            <a:spLocks noGrp="1"/>
          </p:cNvSpPr>
          <p:nvPr>
            <p:ph type="body" idx="1"/>
          </p:nvPr>
        </p:nvSpPr>
        <p:spPr>
          <a:xfrm>
            <a:off x="639762" y="1946632"/>
            <a:ext cx="5357813" cy="823912"/>
          </a:xfrm>
        </p:spPr>
        <p:txBody>
          <a:bodyPr/>
          <a:lstStyle/>
          <a:p>
            <a:r>
              <a:rPr lang="en-US" u="sng" dirty="0"/>
              <a:t>SRMS Guidelines Chapter Leads</a:t>
            </a:r>
          </a:p>
        </p:txBody>
      </p:sp>
      <p:sp>
        <p:nvSpPr>
          <p:cNvPr id="7" name="Content Placeholder 6">
            <a:extLst>
              <a:ext uri="{FF2B5EF4-FFF2-40B4-BE49-F238E27FC236}">
                <a16:creationId xmlns:a16="http://schemas.microsoft.com/office/drawing/2014/main" id="{CBB0625C-DF41-460A-A657-23926BC3910A}"/>
              </a:ext>
            </a:extLst>
          </p:cNvPr>
          <p:cNvSpPr>
            <a:spLocks noGrp="1"/>
          </p:cNvSpPr>
          <p:nvPr>
            <p:ph sz="half" idx="2"/>
          </p:nvPr>
        </p:nvSpPr>
        <p:spPr>
          <a:xfrm>
            <a:off x="639762" y="2770543"/>
            <a:ext cx="5357813" cy="3851275"/>
          </a:xfrm>
        </p:spPr>
        <p:txBody>
          <a:bodyPr>
            <a:normAutofit fontScale="85000" lnSpcReduction="10000"/>
          </a:bodyPr>
          <a:lstStyle/>
          <a:p>
            <a:r>
              <a:rPr lang="en-US" sz="2800" dirty="0"/>
              <a:t>Ch 1: Owain Tucker, Scott Frailey</a:t>
            </a:r>
          </a:p>
          <a:p>
            <a:r>
              <a:rPr lang="en-US" sz="2800" dirty="0"/>
              <a:t>Ch 2: Karin Ask, Scott </a:t>
            </a:r>
            <a:r>
              <a:rPr lang="en-US" sz="2800" dirty="0" err="1"/>
              <a:t>Ayash</a:t>
            </a:r>
            <a:endParaRPr lang="en-US" sz="2800" dirty="0"/>
          </a:p>
          <a:p>
            <a:r>
              <a:rPr lang="en-US" sz="2800" dirty="0"/>
              <a:t>Ch 3: Lesley </a:t>
            </a:r>
            <a:r>
              <a:rPr lang="en-US" sz="2800" dirty="0" err="1"/>
              <a:t>Rantell</a:t>
            </a:r>
            <a:r>
              <a:rPr lang="en-US" sz="2800" dirty="0"/>
              <a:t>, Marshall Watson</a:t>
            </a:r>
          </a:p>
          <a:p>
            <a:r>
              <a:rPr lang="en-US" sz="2800" dirty="0"/>
              <a:t>Ch 4: Sylvain </a:t>
            </a:r>
            <a:r>
              <a:rPr lang="en-US" sz="2800" dirty="0" err="1"/>
              <a:t>Thibeau</a:t>
            </a:r>
            <a:r>
              <a:rPr lang="en-US" sz="2800" dirty="0"/>
              <a:t>, George Koperna</a:t>
            </a:r>
          </a:p>
          <a:p>
            <a:r>
              <a:rPr lang="en-US" sz="2800" dirty="0"/>
              <a:t>Ch 5: Tracy Rodosta, Steve Whittaker</a:t>
            </a:r>
          </a:p>
          <a:p>
            <a:pPr>
              <a:tabLst>
                <a:tab pos="914400" algn="l"/>
              </a:tabLst>
            </a:pPr>
            <a:r>
              <a:rPr lang="en-US" sz="2800" dirty="0"/>
              <a:t>Ch 6: Jacqi </a:t>
            </a:r>
            <a:r>
              <a:rPr lang="en-US" sz="2800" dirty="0" err="1"/>
              <a:t>Rouche</a:t>
            </a:r>
            <a:r>
              <a:rPr lang="en-US" sz="2800" dirty="0"/>
              <a:t>, Paul Johnson,	 	</a:t>
            </a:r>
            <a:r>
              <a:rPr lang="en-US" dirty="0"/>
              <a:t>Isis </a:t>
            </a:r>
            <a:r>
              <a:rPr lang="en-US" dirty="0" err="1"/>
              <a:t>Fukai</a:t>
            </a:r>
            <a:endParaRPr lang="en-US" dirty="0"/>
          </a:p>
          <a:p>
            <a:r>
              <a:rPr lang="en-US" sz="2800" dirty="0"/>
              <a:t>Ch 7: Lesley </a:t>
            </a:r>
            <a:r>
              <a:rPr lang="en-US" sz="2800" dirty="0" err="1"/>
              <a:t>Rantell</a:t>
            </a:r>
            <a:r>
              <a:rPr lang="en-US" sz="2800" dirty="0"/>
              <a:t>, Owain Tucker, 	Scott Frailey</a:t>
            </a:r>
          </a:p>
        </p:txBody>
      </p:sp>
      <p:sp>
        <p:nvSpPr>
          <p:cNvPr id="8" name="Text Placeholder 7">
            <a:extLst>
              <a:ext uri="{FF2B5EF4-FFF2-40B4-BE49-F238E27FC236}">
                <a16:creationId xmlns:a16="http://schemas.microsoft.com/office/drawing/2014/main" id="{DFF1B522-7BE7-4D6A-9063-F2D8FCF6D4A8}"/>
              </a:ext>
            </a:extLst>
          </p:cNvPr>
          <p:cNvSpPr>
            <a:spLocks noGrp="1"/>
          </p:cNvSpPr>
          <p:nvPr>
            <p:ph type="body" sz="quarter" idx="3"/>
          </p:nvPr>
        </p:nvSpPr>
        <p:spPr>
          <a:xfrm>
            <a:off x="6172199" y="1946632"/>
            <a:ext cx="5532437" cy="823912"/>
          </a:xfrm>
        </p:spPr>
        <p:txBody>
          <a:bodyPr/>
          <a:lstStyle/>
          <a:p>
            <a:r>
              <a:rPr lang="en-US" u="sng" dirty="0"/>
              <a:t>SRMS Guidelines Committee (active)</a:t>
            </a:r>
          </a:p>
        </p:txBody>
      </p:sp>
      <p:sp>
        <p:nvSpPr>
          <p:cNvPr id="9" name="Content Placeholder 8">
            <a:extLst>
              <a:ext uri="{FF2B5EF4-FFF2-40B4-BE49-F238E27FC236}">
                <a16:creationId xmlns:a16="http://schemas.microsoft.com/office/drawing/2014/main" id="{6A91D2DD-F7BA-4598-99B5-2DCF332F7483}"/>
              </a:ext>
            </a:extLst>
          </p:cNvPr>
          <p:cNvSpPr>
            <a:spLocks noGrp="1"/>
          </p:cNvSpPr>
          <p:nvPr>
            <p:ph sz="quarter" idx="4"/>
          </p:nvPr>
        </p:nvSpPr>
        <p:spPr>
          <a:xfrm>
            <a:off x="6172199" y="2770544"/>
            <a:ext cx="5357813" cy="3684588"/>
          </a:xfrm>
        </p:spPr>
        <p:txBody>
          <a:bodyPr>
            <a:normAutofit fontScale="85000" lnSpcReduction="10000"/>
          </a:bodyPr>
          <a:lstStyle/>
          <a:p>
            <a:r>
              <a:rPr lang="en-US" dirty="0"/>
              <a:t>John Ritter, Roland Okwen, </a:t>
            </a:r>
          </a:p>
          <a:p>
            <a:r>
              <a:rPr lang="en-US" dirty="0"/>
              <a:t>Fang Yang, Tip Meckel, </a:t>
            </a:r>
          </a:p>
          <a:p>
            <a:r>
              <a:rPr lang="en-US" dirty="0"/>
              <a:t>Neeraj Gupta, Subash Thakur</a:t>
            </a:r>
          </a:p>
        </p:txBody>
      </p:sp>
      <p:sp>
        <p:nvSpPr>
          <p:cNvPr id="5" name="Slide Number Placeholder 4">
            <a:extLst>
              <a:ext uri="{FF2B5EF4-FFF2-40B4-BE49-F238E27FC236}">
                <a16:creationId xmlns:a16="http://schemas.microsoft.com/office/drawing/2014/main" id="{A2900D0E-5ED2-436E-9B30-F867E30ACB7D}"/>
              </a:ext>
            </a:extLst>
          </p:cNvPr>
          <p:cNvSpPr>
            <a:spLocks noGrp="1"/>
          </p:cNvSpPr>
          <p:nvPr>
            <p:ph type="sldNum" sz="quarter" idx="12"/>
          </p:nvPr>
        </p:nvSpPr>
        <p:spPr/>
        <p:txBody>
          <a:bodyPr/>
          <a:lstStyle/>
          <a:p>
            <a:fld id="{D56E0238-AD72-724E-89A9-E792701F579F}" type="slidenum">
              <a:rPr lang="en-US" smtClean="0"/>
              <a:t>13</a:t>
            </a:fld>
            <a:endParaRPr lang="en-US"/>
          </a:p>
        </p:txBody>
      </p:sp>
    </p:spTree>
    <p:extLst>
      <p:ext uri="{BB962C8B-B14F-4D97-AF65-F5344CB8AC3E}">
        <p14:creationId xmlns:p14="http://schemas.microsoft.com/office/powerpoint/2010/main" val="319502277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E9B9-41FD-6225-136C-364E13461546}"/>
              </a:ext>
            </a:extLst>
          </p:cNvPr>
          <p:cNvSpPr>
            <a:spLocks noGrp="1"/>
          </p:cNvSpPr>
          <p:nvPr>
            <p:ph type="title"/>
          </p:nvPr>
        </p:nvSpPr>
        <p:spPr/>
        <p:txBody>
          <a:bodyPr/>
          <a:lstStyle/>
          <a:p>
            <a:r>
              <a:rPr lang="en-US" dirty="0"/>
              <a:t>SRMS and SRMS-G Table of Content Comparison</a:t>
            </a:r>
          </a:p>
        </p:txBody>
      </p:sp>
      <p:sp>
        <p:nvSpPr>
          <p:cNvPr id="5" name="Text Placeholder 4">
            <a:extLst>
              <a:ext uri="{FF2B5EF4-FFF2-40B4-BE49-F238E27FC236}">
                <a16:creationId xmlns:a16="http://schemas.microsoft.com/office/drawing/2014/main" id="{486DC79B-D78B-C594-44E0-93DEE6E0F6B8}"/>
              </a:ext>
            </a:extLst>
          </p:cNvPr>
          <p:cNvSpPr>
            <a:spLocks noGrp="1"/>
          </p:cNvSpPr>
          <p:nvPr>
            <p:ph type="body" idx="1"/>
          </p:nvPr>
        </p:nvSpPr>
        <p:spPr>
          <a:xfrm>
            <a:off x="839788" y="1681163"/>
            <a:ext cx="5157787" cy="449088"/>
          </a:xfrm>
        </p:spPr>
        <p:txBody>
          <a:bodyPr/>
          <a:lstStyle/>
          <a:p>
            <a:pPr algn="ctr"/>
            <a:r>
              <a:rPr lang="en-US" dirty="0"/>
              <a:t>SRMS Chapters</a:t>
            </a:r>
          </a:p>
        </p:txBody>
      </p:sp>
      <p:sp>
        <p:nvSpPr>
          <p:cNvPr id="6" name="Content Placeholder 5">
            <a:extLst>
              <a:ext uri="{FF2B5EF4-FFF2-40B4-BE49-F238E27FC236}">
                <a16:creationId xmlns:a16="http://schemas.microsoft.com/office/drawing/2014/main" id="{CF06395E-C364-FC51-73CD-E97D6E51780A}"/>
              </a:ext>
            </a:extLst>
          </p:cNvPr>
          <p:cNvSpPr>
            <a:spLocks noGrp="1"/>
          </p:cNvSpPr>
          <p:nvPr>
            <p:ph sz="half" idx="2"/>
          </p:nvPr>
        </p:nvSpPr>
        <p:spPr>
          <a:xfrm>
            <a:off x="639762" y="2130251"/>
            <a:ext cx="5357813" cy="4059412"/>
          </a:xfrm>
        </p:spPr>
        <p:txBody>
          <a:bodyPr>
            <a:normAutofit/>
          </a:bodyPr>
          <a:lstStyle/>
          <a:p>
            <a:r>
              <a:rPr lang="en-US" dirty="0"/>
              <a:t>Basic Principles and Definitions</a:t>
            </a:r>
          </a:p>
          <a:p>
            <a:r>
              <a:rPr lang="en-US" dirty="0"/>
              <a:t>Classification and Categorization </a:t>
            </a:r>
          </a:p>
          <a:p>
            <a:r>
              <a:rPr lang="en-US" dirty="0"/>
              <a:t>Evaluation and Reporting</a:t>
            </a:r>
          </a:p>
          <a:p>
            <a:r>
              <a:rPr lang="en-US" dirty="0"/>
              <a:t>Estimating Storable Quantities</a:t>
            </a:r>
          </a:p>
        </p:txBody>
      </p:sp>
      <p:sp>
        <p:nvSpPr>
          <p:cNvPr id="7" name="Text Placeholder 6">
            <a:extLst>
              <a:ext uri="{FF2B5EF4-FFF2-40B4-BE49-F238E27FC236}">
                <a16:creationId xmlns:a16="http://schemas.microsoft.com/office/drawing/2014/main" id="{82FCFA21-E7DA-7BC7-1221-4F989D914036}"/>
              </a:ext>
            </a:extLst>
          </p:cNvPr>
          <p:cNvSpPr>
            <a:spLocks noGrp="1"/>
          </p:cNvSpPr>
          <p:nvPr>
            <p:ph type="body" sz="quarter" idx="3"/>
          </p:nvPr>
        </p:nvSpPr>
        <p:spPr>
          <a:xfrm>
            <a:off x="6330462" y="1681163"/>
            <a:ext cx="5024926" cy="449088"/>
          </a:xfrm>
        </p:spPr>
        <p:txBody>
          <a:bodyPr/>
          <a:lstStyle/>
          <a:p>
            <a:pPr algn="ctr"/>
            <a:r>
              <a:rPr lang="en-US" dirty="0"/>
              <a:t>SRMS Guidelines Chapters</a:t>
            </a:r>
          </a:p>
        </p:txBody>
      </p:sp>
      <p:sp>
        <p:nvSpPr>
          <p:cNvPr id="8" name="Content Placeholder 7">
            <a:extLst>
              <a:ext uri="{FF2B5EF4-FFF2-40B4-BE49-F238E27FC236}">
                <a16:creationId xmlns:a16="http://schemas.microsoft.com/office/drawing/2014/main" id="{F3F6A45A-7958-B485-BD48-DC12F3D0F686}"/>
              </a:ext>
            </a:extLst>
          </p:cNvPr>
          <p:cNvSpPr>
            <a:spLocks noGrp="1"/>
          </p:cNvSpPr>
          <p:nvPr>
            <p:ph sz="quarter" idx="4"/>
          </p:nvPr>
        </p:nvSpPr>
        <p:spPr>
          <a:xfrm>
            <a:off x="6172199" y="2130251"/>
            <a:ext cx="5357813" cy="4362624"/>
          </a:xfrm>
        </p:spPr>
        <p:txBody>
          <a:bodyPr>
            <a:normAutofit/>
          </a:bodyPr>
          <a:lstStyle/>
          <a:p>
            <a:r>
              <a:rPr lang="en-US" dirty="0"/>
              <a:t>Introduction</a:t>
            </a:r>
          </a:p>
          <a:p>
            <a:r>
              <a:rPr lang="en-US" dirty="0"/>
              <a:t>Classification and Categorization </a:t>
            </a:r>
          </a:p>
          <a:p>
            <a:r>
              <a:rPr lang="en-US" dirty="0"/>
              <a:t>Project Evaluation and Reporting</a:t>
            </a:r>
          </a:p>
          <a:p>
            <a:r>
              <a:rPr lang="en-US" dirty="0"/>
              <a:t>Estimating Storable Quantities</a:t>
            </a:r>
          </a:p>
          <a:p>
            <a:r>
              <a:rPr lang="en-US" dirty="0"/>
              <a:t>Analogy and Differences to PRMS</a:t>
            </a:r>
          </a:p>
          <a:p>
            <a:r>
              <a:rPr lang="en-US" dirty="0"/>
              <a:t>Data Used to Characterize a Geol. Formation for Storage Project</a:t>
            </a:r>
          </a:p>
          <a:p>
            <a:r>
              <a:rPr lang="en-US" dirty="0"/>
              <a:t>Case Studies and Examples of Storage Resource Classification </a:t>
            </a:r>
          </a:p>
          <a:p>
            <a:pPr marL="0" indent="0">
              <a:buNone/>
            </a:pPr>
            <a:endParaRPr lang="en-US" dirty="0"/>
          </a:p>
        </p:txBody>
      </p:sp>
    </p:spTree>
    <p:extLst>
      <p:ext uri="{BB962C8B-B14F-4D97-AF65-F5344CB8AC3E}">
        <p14:creationId xmlns:p14="http://schemas.microsoft.com/office/powerpoint/2010/main" val="1256111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2698-9DE5-4120-A4A5-AE156EBB644A}"/>
              </a:ext>
            </a:extLst>
          </p:cNvPr>
          <p:cNvSpPr>
            <a:spLocks noGrp="1"/>
          </p:cNvSpPr>
          <p:nvPr>
            <p:ph type="title"/>
          </p:nvPr>
        </p:nvSpPr>
        <p:spPr>
          <a:xfrm>
            <a:off x="0" y="492274"/>
            <a:ext cx="12191999" cy="1325563"/>
          </a:xfrm>
        </p:spPr>
        <p:txBody>
          <a:bodyPr>
            <a:normAutofit/>
          </a:bodyPr>
          <a:lstStyle/>
          <a:p>
            <a:pPr algn="ctr" eaLnBrk="1" hangingPunct="1">
              <a:defRPr/>
            </a:pPr>
            <a:r>
              <a:rPr lang="en-US" dirty="0"/>
              <a:t>SRMS Structure: </a:t>
            </a:r>
            <a:br>
              <a:rPr lang="en-US" dirty="0"/>
            </a:br>
            <a:r>
              <a:rPr lang="en-US" dirty="0"/>
              <a:t>Classification of Storable Quantities</a:t>
            </a:r>
          </a:p>
        </p:txBody>
      </p:sp>
      <p:sp>
        <p:nvSpPr>
          <p:cNvPr id="7" name="Text Placeholder 6">
            <a:extLst>
              <a:ext uri="{FF2B5EF4-FFF2-40B4-BE49-F238E27FC236}">
                <a16:creationId xmlns:a16="http://schemas.microsoft.com/office/drawing/2014/main" id="{8E330B19-D2E8-40E8-AADD-46E0ED413F43}"/>
              </a:ext>
            </a:extLst>
          </p:cNvPr>
          <p:cNvSpPr>
            <a:spLocks noGrp="1"/>
          </p:cNvSpPr>
          <p:nvPr>
            <p:ph type="body" idx="1"/>
          </p:nvPr>
        </p:nvSpPr>
        <p:spPr>
          <a:xfrm>
            <a:off x="312906" y="1831857"/>
            <a:ext cx="4160108" cy="639763"/>
          </a:xfrm>
        </p:spPr>
        <p:txBody>
          <a:bodyPr>
            <a:normAutofit/>
          </a:bodyPr>
          <a:lstStyle/>
          <a:p>
            <a:pPr>
              <a:defRPr/>
            </a:pPr>
            <a:r>
              <a:rPr lang="en-US" dirty="0"/>
              <a:t>Based on </a:t>
            </a:r>
            <a:r>
              <a:rPr lang="en-US" u="sng" dirty="0"/>
              <a:t>Project Maturation</a:t>
            </a:r>
          </a:p>
        </p:txBody>
      </p:sp>
      <p:sp>
        <p:nvSpPr>
          <p:cNvPr id="8" name="Content Placeholder 7">
            <a:extLst>
              <a:ext uri="{FF2B5EF4-FFF2-40B4-BE49-F238E27FC236}">
                <a16:creationId xmlns:a16="http://schemas.microsoft.com/office/drawing/2014/main" id="{0D405A5B-3F10-4A16-9E82-24E1E3105B13}"/>
              </a:ext>
            </a:extLst>
          </p:cNvPr>
          <p:cNvSpPr>
            <a:spLocks noGrp="1"/>
          </p:cNvSpPr>
          <p:nvPr>
            <p:ph sz="half" idx="2"/>
          </p:nvPr>
        </p:nvSpPr>
        <p:spPr>
          <a:xfrm>
            <a:off x="441100" y="2537660"/>
            <a:ext cx="5464647" cy="4290502"/>
          </a:xfrm>
        </p:spPr>
        <p:txBody>
          <a:bodyPr>
            <a:normAutofit/>
          </a:bodyPr>
          <a:lstStyle/>
          <a:p>
            <a:pPr marL="0">
              <a:defRPr/>
            </a:pPr>
            <a:r>
              <a:rPr lang="en-US" sz="2400" b="1" dirty="0"/>
              <a:t>Discovered</a:t>
            </a:r>
            <a:r>
              <a:rPr lang="en-US" sz="2400" dirty="0"/>
              <a:t> vs. </a:t>
            </a:r>
            <a:r>
              <a:rPr lang="en-US" sz="2400" b="1" dirty="0"/>
              <a:t>Undiscovered</a:t>
            </a:r>
          </a:p>
          <a:p>
            <a:pPr marL="461963" lvl="1">
              <a:defRPr/>
            </a:pPr>
            <a:r>
              <a:rPr lang="en-US" sz="1900" dirty="0"/>
              <a:t>storable quantities for which </a:t>
            </a:r>
            <a:r>
              <a:rPr lang="en-US" sz="1900" u="sng" dirty="0"/>
              <a:t>one or more wells </a:t>
            </a:r>
            <a:r>
              <a:rPr lang="en-US" sz="1900" dirty="0"/>
              <a:t>established through </a:t>
            </a:r>
            <a:r>
              <a:rPr lang="en-US" sz="1900" u="sng" dirty="0"/>
              <a:t>testing</a:t>
            </a:r>
            <a:r>
              <a:rPr lang="en-US" sz="1900" dirty="0"/>
              <a:t>, </a:t>
            </a:r>
            <a:r>
              <a:rPr lang="en-US" sz="1900" u="sng" dirty="0"/>
              <a:t>sampling</a:t>
            </a:r>
            <a:r>
              <a:rPr lang="en-US" sz="1900" dirty="0"/>
              <a:t>, and/or </a:t>
            </a:r>
            <a:r>
              <a:rPr lang="en-US" sz="1900" u="sng" dirty="0"/>
              <a:t>logging</a:t>
            </a:r>
            <a:r>
              <a:rPr lang="en-US" sz="1900" dirty="0"/>
              <a:t> the existence of a quantities sufficient to </a:t>
            </a:r>
            <a:r>
              <a:rPr lang="en-US" sz="1900" u="sng" dirty="0"/>
              <a:t>meet project requirements</a:t>
            </a:r>
            <a:r>
              <a:rPr lang="en-US" sz="1900" dirty="0"/>
              <a:t>.</a:t>
            </a:r>
          </a:p>
          <a:p>
            <a:pPr marL="0">
              <a:defRPr/>
            </a:pPr>
            <a:r>
              <a:rPr lang="en-US" sz="2400" b="1" dirty="0"/>
              <a:t>Commercial</a:t>
            </a:r>
            <a:r>
              <a:rPr lang="en-US" sz="2400" dirty="0"/>
              <a:t> vs. </a:t>
            </a:r>
            <a:r>
              <a:rPr lang="en-US" sz="2400" b="1" dirty="0"/>
              <a:t>Sub-commercial</a:t>
            </a:r>
          </a:p>
          <a:p>
            <a:pPr marL="461963" lvl="1">
              <a:defRPr/>
            </a:pPr>
            <a:r>
              <a:rPr lang="en-US" sz="1900" dirty="0"/>
              <a:t>essential </a:t>
            </a:r>
            <a:r>
              <a:rPr lang="en-US" sz="1900" u="sng" dirty="0"/>
              <a:t>social</a:t>
            </a:r>
            <a:r>
              <a:rPr lang="en-US" sz="1900" dirty="0"/>
              <a:t>, </a:t>
            </a:r>
            <a:r>
              <a:rPr lang="en-US" sz="1900" u="sng" dirty="0"/>
              <a:t>environmental</a:t>
            </a:r>
            <a:r>
              <a:rPr lang="en-US" sz="1900" dirty="0"/>
              <a:t>, and </a:t>
            </a:r>
            <a:r>
              <a:rPr lang="en-US" sz="1900" u="sng" dirty="0"/>
              <a:t>economic</a:t>
            </a:r>
            <a:r>
              <a:rPr lang="en-US" sz="1900" dirty="0"/>
              <a:t> conditions are met, including political, legal, regulatory, and contractual conditions. </a:t>
            </a:r>
          </a:p>
          <a:p>
            <a:pPr marL="461963" lvl="1">
              <a:defRPr/>
            </a:pPr>
            <a:r>
              <a:rPr lang="en-US" sz="1900" dirty="0"/>
              <a:t>degree of </a:t>
            </a:r>
            <a:r>
              <a:rPr lang="en-US" sz="1900" u="sng" dirty="0"/>
              <a:t>commitment</a:t>
            </a:r>
            <a:r>
              <a:rPr lang="en-US" sz="1900" dirty="0"/>
              <a:t> is such that storage project is expected to be developed and placed on injection within a </a:t>
            </a:r>
            <a:r>
              <a:rPr lang="en-US" sz="1900" u="sng" dirty="0"/>
              <a:t>reasonable timeframe</a:t>
            </a:r>
            <a:r>
              <a:rPr lang="en-US" sz="1900" dirty="0"/>
              <a:t>.</a:t>
            </a:r>
          </a:p>
        </p:txBody>
      </p:sp>
      <p:sp>
        <p:nvSpPr>
          <p:cNvPr id="4" name="Slide Number Placeholder 3">
            <a:extLst>
              <a:ext uri="{FF2B5EF4-FFF2-40B4-BE49-F238E27FC236}">
                <a16:creationId xmlns:a16="http://schemas.microsoft.com/office/drawing/2014/main" id="{08950068-76A6-4BA8-A462-5989CB5355D1}"/>
              </a:ext>
            </a:extLst>
          </p:cNvPr>
          <p:cNvSpPr>
            <a:spLocks noGrp="1"/>
          </p:cNvSpPr>
          <p:nvPr>
            <p:ph type="sldNum" sz="quarter" idx="12"/>
          </p:nvPr>
        </p:nvSpPr>
        <p:spPr>
          <a:xfrm>
            <a:off x="8610600" y="6199033"/>
            <a:ext cx="2743200" cy="365125"/>
          </a:xfrm>
        </p:spPr>
        <p:txBody>
          <a:bodyPr/>
          <a:lstStyle/>
          <a:p>
            <a:fld id="{D56E0238-AD72-724E-89A9-E792701F579F}" type="slidenum">
              <a:rPr lang="en-US" smtClean="0"/>
              <a:t>15</a:t>
            </a:fld>
            <a:endParaRPr lang="en-US"/>
          </a:p>
        </p:txBody>
      </p:sp>
      <p:grpSp>
        <p:nvGrpSpPr>
          <p:cNvPr id="10" name="Group 9">
            <a:extLst>
              <a:ext uri="{FF2B5EF4-FFF2-40B4-BE49-F238E27FC236}">
                <a16:creationId xmlns:a16="http://schemas.microsoft.com/office/drawing/2014/main" id="{C7FCB30E-2F02-4993-9D39-71D9BE2CA874}"/>
              </a:ext>
            </a:extLst>
          </p:cNvPr>
          <p:cNvGrpSpPr/>
          <p:nvPr/>
        </p:nvGrpSpPr>
        <p:grpSpPr>
          <a:xfrm>
            <a:off x="6196014" y="2587470"/>
            <a:ext cx="5267865" cy="3007711"/>
            <a:chOff x="6172200" y="2505075"/>
            <a:chExt cx="5267865" cy="3007711"/>
          </a:xfrm>
        </p:grpSpPr>
        <p:grpSp>
          <p:nvGrpSpPr>
            <p:cNvPr id="9" name="Group 8">
              <a:extLst>
                <a:ext uri="{FF2B5EF4-FFF2-40B4-BE49-F238E27FC236}">
                  <a16:creationId xmlns:a16="http://schemas.microsoft.com/office/drawing/2014/main" id="{5427D777-6B6D-4995-86F1-310B7999B034}"/>
                </a:ext>
              </a:extLst>
            </p:cNvPr>
            <p:cNvGrpSpPr/>
            <p:nvPr/>
          </p:nvGrpSpPr>
          <p:grpSpPr>
            <a:xfrm>
              <a:off x="6172200" y="2505075"/>
              <a:ext cx="5267865" cy="3007711"/>
              <a:chOff x="6172200" y="2505075"/>
              <a:chExt cx="5267865" cy="3007711"/>
            </a:xfrm>
          </p:grpSpPr>
          <p:sp>
            <p:nvSpPr>
              <p:cNvPr id="18" name="Rectangle: Rounded Corners 17">
                <a:extLst>
                  <a:ext uri="{FF2B5EF4-FFF2-40B4-BE49-F238E27FC236}">
                    <a16:creationId xmlns:a16="http://schemas.microsoft.com/office/drawing/2014/main" id="{9959B381-2CEE-4D09-8680-1A02C390F01C}"/>
                  </a:ext>
                </a:extLst>
              </p:cNvPr>
              <p:cNvSpPr/>
              <p:nvPr/>
            </p:nvSpPr>
            <p:spPr>
              <a:xfrm>
                <a:off x="6176317" y="3557230"/>
                <a:ext cx="3412525" cy="9235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b="1" dirty="0"/>
              </a:p>
            </p:txBody>
          </p:sp>
          <p:grpSp>
            <p:nvGrpSpPr>
              <p:cNvPr id="6" name="Group 5">
                <a:extLst>
                  <a:ext uri="{FF2B5EF4-FFF2-40B4-BE49-F238E27FC236}">
                    <a16:creationId xmlns:a16="http://schemas.microsoft.com/office/drawing/2014/main" id="{3C3BEA22-7E7A-4411-9FCD-7D2924A2177E}"/>
                  </a:ext>
                </a:extLst>
              </p:cNvPr>
              <p:cNvGrpSpPr/>
              <p:nvPr/>
            </p:nvGrpSpPr>
            <p:grpSpPr>
              <a:xfrm>
                <a:off x="6172200" y="2505075"/>
                <a:ext cx="5267865" cy="3007711"/>
                <a:chOff x="6172200" y="2505075"/>
                <a:chExt cx="5267865" cy="3007711"/>
              </a:xfrm>
            </p:grpSpPr>
            <p:sp>
              <p:nvSpPr>
                <p:cNvPr id="19" name="Rectangle: Rounded Corners 18">
                  <a:extLst>
                    <a:ext uri="{FF2B5EF4-FFF2-40B4-BE49-F238E27FC236}">
                      <a16:creationId xmlns:a16="http://schemas.microsoft.com/office/drawing/2014/main" id="{E5D7701B-F46D-48A3-81AD-52635E6584A4}"/>
                    </a:ext>
                  </a:extLst>
                </p:cNvPr>
                <p:cNvSpPr/>
                <p:nvPr/>
              </p:nvSpPr>
              <p:spPr>
                <a:xfrm>
                  <a:off x="9728886" y="3548989"/>
                  <a:ext cx="1645504" cy="9235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grpSp>
              <p:nvGrpSpPr>
                <p:cNvPr id="5" name="Group 4">
                  <a:extLst>
                    <a:ext uri="{FF2B5EF4-FFF2-40B4-BE49-F238E27FC236}">
                      <a16:creationId xmlns:a16="http://schemas.microsoft.com/office/drawing/2014/main" id="{E621C04D-2706-411E-9DE6-53B83902C0BC}"/>
                    </a:ext>
                  </a:extLst>
                </p:cNvPr>
                <p:cNvGrpSpPr/>
                <p:nvPr/>
              </p:nvGrpSpPr>
              <p:grpSpPr>
                <a:xfrm>
                  <a:off x="6172200" y="2505075"/>
                  <a:ext cx="5267865" cy="3007711"/>
                  <a:chOff x="6172200" y="2505075"/>
                  <a:chExt cx="5267865" cy="3007711"/>
                </a:xfrm>
              </p:grpSpPr>
              <p:sp>
                <p:nvSpPr>
                  <p:cNvPr id="17" name="Rectangle: Rounded Corners 16">
                    <a:extLst>
                      <a:ext uri="{FF2B5EF4-FFF2-40B4-BE49-F238E27FC236}">
                        <a16:creationId xmlns:a16="http://schemas.microsoft.com/office/drawing/2014/main" id="{10EA7192-4C73-47C1-A531-3090AD02145E}"/>
                      </a:ext>
                    </a:extLst>
                  </p:cNvPr>
                  <p:cNvSpPr/>
                  <p:nvPr/>
                </p:nvSpPr>
                <p:spPr>
                  <a:xfrm>
                    <a:off x="6172200" y="2505075"/>
                    <a:ext cx="5181600" cy="932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b="1" dirty="0"/>
                  </a:p>
                </p:txBody>
              </p:sp>
              <p:sp>
                <p:nvSpPr>
                  <p:cNvPr id="22" name="TextBox 21">
                    <a:extLst>
                      <a:ext uri="{FF2B5EF4-FFF2-40B4-BE49-F238E27FC236}">
                        <a16:creationId xmlns:a16="http://schemas.microsoft.com/office/drawing/2014/main" id="{16799221-70ED-4A5C-922D-9AEA434274D1}"/>
                      </a:ext>
                    </a:extLst>
                  </p:cNvPr>
                  <p:cNvSpPr txBox="1"/>
                  <p:nvPr/>
                </p:nvSpPr>
                <p:spPr>
                  <a:xfrm>
                    <a:off x="6194838" y="2648000"/>
                    <a:ext cx="5171319" cy="584775"/>
                  </a:xfrm>
                  <a:prstGeom prst="rect">
                    <a:avLst/>
                  </a:prstGeom>
                  <a:noFill/>
                </p:spPr>
                <p:txBody>
                  <a:bodyPr wrap="square" rtlCol="0">
                    <a:spAutoFit/>
                  </a:bodyPr>
                  <a:lstStyle/>
                  <a:p>
                    <a:pPr algn="ctr"/>
                    <a:r>
                      <a:rPr lang="en-US" sz="3200" dirty="0">
                        <a:solidFill>
                          <a:schemeClr val="accent1">
                            <a:lumMod val="20000"/>
                            <a:lumOff val="80000"/>
                          </a:schemeClr>
                        </a:solidFill>
                      </a:rPr>
                      <a:t>Total Storage Resources</a:t>
                    </a:r>
                  </a:p>
                </p:txBody>
              </p:sp>
              <p:sp>
                <p:nvSpPr>
                  <p:cNvPr id="23" name="TextBox 22">
                    <a:extLst>
                      <a:ext uri="{FF2B5EF4-FFF2-40B4-BE49-F238E27FC236}">
                        <a16:creationId xmlns:a16="http://schemas.microsoft.com/office/drawing/2014/main" id="{CC4ED253-27B7-415A-8457-FDCEA22089E7}"/>
                      </a:ext>
                    </a:extLst>
                  </p:cNvPr>
                  <p:cNvSpPr txBox="1"/>
                  <p:nvPr/>
                </p:nvSpPr>
                <p:spPr>
                  <a:xfrm>
                    <a:off x="6174243" y="3597845"/>
                    <a:ext cx="3376356" cy="861774"/>
                  </a:xfrm>
                  <a:prstGeom prst="rect">
                    <a:avLst/>
                  </a:prstGeom>
                  <a:noFill/>
                </p:spPr>
                <p:txBody>
                  <a:bodyPr wrap="square" rtlCol="0">
                    <a:spAutoFit/>
                  </a:bodyPr>
                  <a:lstStyle/>
                  <a:p>
                    <a:pPr algn="ctr">
                      <a:lnSpc>
                        <a:spcPts val="3000"/>
                      </a:lnSpc>
                    </a:pPr>
                    <a:r>
                      <a:rPr lang="en-US" sz="2800" dirty="0">
                        <a:solidFill>
                          <a:schemeClr val="accent1">
                            <a:lumMod val="20000"/>
                            <a:lumOff val="80000"/>
                          </a:schemeClr>
                        </a:solidFill>
                      </a:rPr>
                      <a:t>Discovered Storage Resources</a:t>
                    </a:r>
                  </a:p>
                </p:txBody>
              </p:sp>
              <p:sp>
                <p:nvSpPr>
                  <p:cNvPr id="25" name="TextBox 24">
                    <a:extLst>
                      <a:ext uri="{FF2B5EF4-FFF2-40B4-BE49-F238E27FC236}">
                        <a16:creationId xmlns:a16="http://schemas.microsoft.com/office/drawing/2014/main" id="{458C924D-9C6F-42BE-94AC-865AA2970D02}"/>
                      </a:ext>
                    </a:extLst>
                  </p:cNvPr>
                  <p:cNvSpPr txBox="1"/>
                  <p:nvPr/>
                </p:nvSpPr>
                <p:spPr>
                  <a:xfrm>
                    <a:off x="9666875" y="3609404"/>
                    <a:ext cx="1773190" cy="872162"/>
                  </a:xfrm>
                  <a:prstGeom prst="rect">
                    <a:avLst/>
                  </a:prstGeom>
                  <a:noFill/>
                </p:spPr>
                <p:txBody>
                  <a:bodyPr wrap="square" rtlCol="0">
                    <a:spAutoFit/>
                  </a:bodyPr>
                  <a:lstStyle/>
                  <a:p>
                    <a:pPr algn="ctr">
                      <a:lnSpc>
                        <a:spcPts val="2000"/>
                      </a:lnSpc>
                    </a:pPr>
                    <a:r>
                      <a:rPr lang="en-US" sz="2200" dirty="0">
                        <a:solidFill>
                          <a:schemeClr val="accent1">
                            <a:lumMod val="20000"/>
                            <a:lumOff val="80000"/>
                          </a:schemeClr>
                        </a:solidFill>
                      </a:rPr>
                      <a:t>Undiscovered Storage Resources</a:t>
                    </a:r>
                  </a:p>
                </p:txBody>
              </p:sp>
              <p:sp>
                <p:nvSpPr>
                  <p:cNvPr id="29" name="Rectangle: Rounded Corners 28">
                    <a:extLst>
                      <a:ext uri="{FF2B5EF4-FFF2-40B4-BE49-F238E27FC236}">
                        <a16:creationId xmlns:a16="http://schemas.microsoft.com/office/drawing/2014/main" id="{A6E4365B-E9DF-4611-ACFF-AD2246AEEAD8}"/>
                      </a:ext>
                    </a:extLst>
                  </p:cNvPr>
                  <p:cNvSpPr/>
                  <p:nvPr/>
                </p:nvSpPr>
                <p:spPr>
                  <a:xfrm>
                    <a:off x="7955696" y="4588827"/>
                    <a:ext cx="1645504" cy="9235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30" name="Rectangle: Rounded Corners 29">
                    <a:extLst>
                      <a:ext uri="{FF2B5EF4-FFF2-40B4-BE49-F238E27FC236}">
                        <a16:creationId xmlns:a16="http://schemas.microsoft.com/office/drawing/2014/main" id="{AF99239D-BC13-41A2-A063-24A791C82E0B}"/>
                      </a:ext>
                    </a:extLst>
                  </p:cNvPr>
                  <p:cNvSpPr/>
                  <p:nvPr/>
                </p:nvSpPr>
                <p:spPr>
                  <a:xfrm>
                    <a:off x="6178373" y="4589242"/>
                    <a:ext cx="1688757" cy="9235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24" name="TextBox 23">
                    <a:extLst>
                      <a:ext uri="{FF2B5EF4-FFF2-40B4-BE49-F238E27FC236}">
                        <a16:creationId xmlns:a16="http://schemas.microsoft.com/office/drawing/2014/main" id="{A2BE3E8B-1768-414B-B498-A945A81A2FE4}"/>
                      </a:ext>
                    </a:extLst>
                  </p:cNvPr>
                  <p:cNvSpPr txBox="1"/>
                  <p:nvPr/>
                </p:nvSpPr>
                <p:spPr>
                  <a:xfrm>
                    <a:off x="7968053" y="4759881"/>
                    <a:ext cx="1620790" cy="615681"/>
                  </a:xfrm>
                  <a:prstGeom prst="rect">
                    <a:avLst/>
                  </a:prstGeom>
                  <a:noFill/>
                </p:spPr>
                <p:txBody>
                  <a:bodyPr wrap="square" rtlCol="0">
                    <a:spAutoFit/>
                  </a:bodyPr>
                  <a:lstStyle/>
                  <a:p>
                    <a:pPr algn="ctr">
                      <a:lnSpc>
                        <a:spcPts val="2000"/>
                      </a:lnSpc>
                    </a:pPr>
                    <a:r>
                      <a:rPr lang="en-US" sz="2200" dirty="0">
                        <a:solidFill>
                          <a:schemeClr val="accent1">
                            <a:lumMod val="20000"/>
                            <a:lumOff val="80000"/>
                          </a:schemeClr>
                        </a:solidFill>
                      </a:rPr>
                      <a:t>Sub-Commercial</a:t>
                    </a:r>
                  </a:p>
                </p:txBody>
              </p:sp>
            </p:grpSp>
          </p:grpSp>
        </p:grpSp>
        <p:sp>
          <p:nvSpPr>
            <p:cNvPr id="27" name="TextBox 26">
              <a:extLst>
                <a:ext uri="{FF2B5EF4-FFF2-40B4-BE49-F238E27FC236}">
                  <a16:creationId xmlns:a16="http://schemas.microsoft.com/office/drawing/2014/main" id="{9378F3DB-8287-4685-87AA-46BB022BC2DA}"/>
                </a:ext>
              </a:extLst>
            </p:cNvPr>
            <p:cNvSpPr txBox="1"/>
            <p:nvPr/>
          </p:nvSpPr>
          <p:spPr>
            <a:xfrm>
              <a:off x="6182497" y="4833687"/>
              <a:ext cx="1688757" cy="430887"/>
            </a:xfrm>
            <a:prstGeom prst="rect">
              <a:avLst/>
            </a:prstGeom>
            <a:noFill/>
          </p:spPr>
          <p:txBody>
            <a:bodyPr wrap="square" rtlCol="0">
              <a:spAutoFit/>
            </a:bodyPr>
            <a:lstStyle/>
            <a:p>
              <a:pPr algn="ctr"/>
              <a:r>
                <a:rPr lang="en-US" sz="2200" dirty="0">
                  <a:solidFill>
                    <a:schemeClr val="accent1">
                      <a:lumMod val="20000"/>
                      <a:lumOff val="80000"/>
                    </a:schemeClr>
                  </a:solidFill>
                </a:rPr>
                <a:t>Commercial</a:t>
              </a:r>
            </a:p>
          </p:txBody>
        </p:sp>
      </p:grpSp>
      <p:sp>
        <p:nvSpPr>
          <p:cNvPr id="32" name="TextBox 31">
            <a:extLst>
              <a:ext uri="{FF2B5EF4-FFF2-40B4-BE49-F238E27FC236}">
                <a16:creationId xmlns:a16="http://schemas.microsoft.com/office/drawing/2014/main" id="{65E65D2F-FEEE-4F11-BC0B-6BB6783CE231}"/>
              </a:ext>
            </a:extLst>
          </p:cNvPr>
          <p:cNvSpPr txBox="1"/>
          <p:nvPr/>
        </p:nvSpPr>
        <p:spPr>
          <a:xfrm>
            <a:off x="5725430" y="2013492"/>
            <a:ext cx="6153664" cy="523220"/>
          </a:xfrm>
          <a:prstGeom prst="rect">
            <a:avLst/>
          </a:prstGeom>
          <a:noFill/>
        </p:spPr>
        <p:txBody>
          <a:bodyPr wrap="square" rtlCol="0">
            <a:spAutoFit/>
          </a:bodyPr>
          <a:lstStyle/>
          <a:p>
            <a:pPr algn="ctr"/>
            <a:r>
              <a:rPr lang="en-US" sz="2800" u="sng" dirty="0"/>
              <a:t>Specific to a Defined or Notional Project</a:t>
            </a:r>
          </a:p>
        </p:txBody>
      </p:sp>
      <p:sp>
        <p:nvSpPr>
          <p:cNvPr id="26" name="Rectangle: Rounded Corners 25">
            <a:extLst>
              <a:ext uri="{FF2B5EF4-FFF2-40B4-BE49-F238E27FC236}">
                <a16:creationId xmlns:a16="http://schemas.microsoft.com/office/drawing/2014/main" id="{F6646BC9-4318-4761-AE71-CAA063306261}"/>
              </a:ext>
            </a:extLst>
          </p:cNvPr>
          <p:cNvSpPr/>
          <p:nvPr/>
        </p:nvSpPr>
        <p:spPr>
          <a:xfrm>
            <a:off x="7996443" y="5695688"/>
            <a:ext cx="1645504" cy="9235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28" name="Rectangle: Rounded Corners 27">
            <a:extLst>
              <a:ext uri="{FF2B5EF4-FFF2-40B4-BE49-F238E27FC236}">
                <a16:creationId xmlns:a16="http://schemas.microsoft.com/office/drawing/2014/main" id="{77F10A07-87BA-4124-8AE4-2A59B44090E4}"/>
              </a:ext>
            </a:extLst>
          </p:cNvPr>
          <p:cNvSpPr/>
          <p:nvPr/>
        </p:nvSpPr>
        <p:spPr>
          <a:xfrm>
            <a:off x="6219120" y="5696103"/>
            <a:ext cx="1688757" cy="9235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31" name="TextBox 30">
            <a:extLst>
              <a:ext uri="{FF2B5EF4-FFF2-40B4-BE49-F238E27FC236}">
                <a16:creationId xmlns:a16="http://schemas.microsoft.com/office/drawing/2014/main" id="{703ABA81-EF95-46FF-B0FF-4DDED41CB791}"/>
              </a:ext>
            </a:extLst>
          </p:cNvPr>
          <p:cNvSpPr txBox="1"/>
          <p:nvPr/>
        </p:nvSpPr>
        <p:spPr>
          <a:xfrm>
            <a:off x="8008800" y="5753939"/>
            <a:ext cx="1620790" cy="872162"/>
          </a:xfrm>
          <a:prstGeom prst="rect">
            <a:avLst/>
          </a:prstGeom>
          <a:noFill/>
        </p:spPr>
        <p:txBody>
          <a:bodyPr wrap="square" rtlCol="0">
            <a:spAutoFit/>
          </a:bodyPr>
          <a:lstStyle/>
          <a:p>
            <a:pPr algn="ctr">
              <a:lnSpc>
                <a:spcPts val="2000"/>
              </a:lnSpc>
            </a:pPr>
            <a:r>
              <a:rPr lang="en-US" sz="2200" dirty="0">
                <a:solidFill>
                  <a:schemeClr val="accent1">
                    <a:lumMod val="20000"/>
                    <a:lumOff val="80000"/>
                  </a:schemeClr>
                </a:solidFill>
              </a:rPr>
              <a:t>Contingent Storage Resources</a:t>
            </a:r>
          </a:p>
        </p:txBody>
      </p:sp>
      <p:sp>
        <p:nvSpPr>
          <p:cNvPr id="34" name="TextBox 33">
            <a:extLst>
              <a:ext uri="{FF2B5EF4-FFF2-40B4-BE49-F238E27FC236}">
                <a16:creationId xmlns:a16="http://schemas.microsoft.com/office/drawing/2014/main" id="{B27D20B0-BA3A-4898-9FF6-8DE057E144D3}"/>
              </a:ext>
            </a:extLst>
          </p:cNvPr>
          <p:cNvSpPr txBox="1"/>
          <p:nvPr/>
        </p:nvSpPr>
        <p:spPr>
          <a:xfrm>
            <a:off x="6223244" y="5940548"/>
            <a:ext cx="1688757" cy="430887"/>
          </a:xfrm>
          <a:prstGeom prst="rect">
            <a:avLst/>
          </a:prstGeom>
          <a:noFill/>
        </p:spPr>
        <p:txBody>
          <a:bodyPr wrap="square" rtlCol="0">
            <a:spAutoFit/>
          </a:bodyPr>
          <a:lstStyle/>
          <a:p>
            <a:pPr algn="ctr"/>
            <a:r>
              <a:rPr lang="en-US" sz="2200" dirty="0">
                <a:solidFill>
                  <a:schemeClr val="accent1">
                    <a:lumMod val="20000"/>
                    <a:lumOff val="80000"/>
                  </a:schemeClr>
                </a:solidFill>
              </a:rPr>
              <a:t>Capacity</a:t>
            </a:r>
          </a:p>
        </p:txBody>
      </p:sp>
      <p:sp>
        <p:nvSpPr>
          <p:cNvPr id="35" name="Rectangle: Rounded Corners 34">
            <a:extLst>
              <a:ext uri="{FF2B5EF4-FFF2-40B4-BE49-F238E27FC236}">
                <a16:creationId xmlns:a16="http://schemas.microsoft.com/office/drawing/2014/main" id="{1B44A9FC-8E79-4EC1-AAD8-A173411DCD0B}"/>
              </a:ext>
            </a:extLst>
          </p:cNvPr>
          <p:cNvSpPr/>
          <p:nvPr/>
        </p:nvSpPr>
        <p:spPr>
          <a:xfrm>
            <a:off x="9765981" y="5695690"/>
            <a:ext cx="1645504" cy="9235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36" name="TextBox 35">
            <a:extLst>
              <a:ext uri="{FF2B5EF4-FFF2-40B4-BE49-F238E27FC236}">
                <a16:creationId xmlns:a16="http://schemas.microsoft.com/office/drawing/2014/main" id="{7BFB181A-9381-4376-BD8B-52AF3BCA83D6}"/>
              </a:ext>
            </a:extLst>
          </p:cNvPr>
          <p:cNvSpPr txBox="1"/>
          <p:nvPr/>
        </p:nvSpPr>
        <p:spPr>
          <a:xfrm>
            <a:off x="9788165" y="5738753"/>
            <a:ext cx="1620790" cy="872162"/>
          </a:xfrm>
          <a:prstGeom prst="rect">
            <a:avLst/>
          </a:prstGeom>
          <a:noFill/>
        </p:spPr>
        <p:txBody>
          <a:bodyPr wrap="square" rtlCol="0">
            <a:spAutoFit/>
          </a:bodyPr>
          <a:lstStyle/>
          <a:p>
            <a:pPr algn="ctr">
              <a:lnSpc>
                <a:spcPts val="2000"/>
              </a:lnSpc>
            </a:pPr>
            <a:r>
              <a:rPr lang="en-US" sz="2200" dirty="0">
                <a:solidFill>
                  <a:schemeClr val="accent1">
                    <a:lumMod val="20000"/>
                    <a:lumOff val="80000"/>
                  </a:schemeClr>
                </a:solidFill>
              </a:rPr>
              <a:t>Prospective Storage Resources</a:t>
            </a:r>
          </a:p>
        </p:txBody>
      </p:sp>
    </p:spTree>
    <p:extLst>
      <p:ext uri="{BB962C8B-B14F-4D97-AF65-F5344CB8AC3E}">
        <p14:creationId xmlns:p14="http://schemas.microsoft.com/office/powerpoint/2010/main" val="2402025777"/>
      </p:ext>
    </p:extLst>
  </p:cSld>
  <p:clrMapOvr>
    <a:masterClrMapping/>
  </p:clrMapOvr>
  <mc:AlternateContent xmlns:mc="http://schemas.openxmlformats.org/markup-compatibility/2006" xmlns:p14="http://schemas.microsoft.com/office/powerpoint/2010/main">
    <mc:Choice Requires="p14">
      <p:transition spd="slow" p14:dur="2000" advTm="80400"/>
    </mc:Choice>
    <mc:Fallback xmlns="">
      <p:transition spd="slow" advTm="804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2698-9DE5-4120-A4A5-AE156EBB644A}"/>
              </a:ext>
            </a:extLst>
          </p:cNvPr>
          <p:cNvSpPr>
            <a:spLocks noGrp="1"/>
          </p:cNvSpPr>
          <p:nvPr>
            <p:ph type="title"/>
          </p:nvPr>
        </p:nvSpPr>
        <p:spPr>
          <a:xfrm>
            <a:off x="382656" y="728992"/>
            <a:ext cx="11426687" cy="1325563"/>
          </a:xfrm>
        </p:spPr>
        <p:txBody>
          <a:bodyPr>
            <a:normAutofit/>
          </a:bodyPr>
          <a:lstStyle/>
          <a:p>
            <a:pPr algn="ctr" eaLnBrk="1" hangingPunct="1">
              <a:defRPr/>
            </a:pPr>
            <a:r>
              <a:rPr lang="en-US" dirty="0"/>
              <a:t>SRMS Structure: </a:t>
            </a:r>
            <a:br>
              <a:rPr lang="en-US" dirty="0"/>
            </a:br>
            <a:r>
              <a:rPr lang="en-US" dirty="0"/>
              <a:t>Categorization of Storable Quantities</a:t>
            </a:r>
          </a:p>
        </p:txBody>
      </p:sp>
      <p:graphicFrame>
        <p:nvGraphicFramePr>
          <p:cNvPr id="13" name="Table 13">
            <a:extLst>
              <a:ext uri="{FF2B5EF4-FFF2-40B4-BE49-F238E27FC236}">
                <a16:creationId xmlns:a16="http://schemas.microsoft.com/office/drawing/2014/main" id="{E1142F05-9918-46B0-B6FA-1A31FADFF70A}"/>
              </a:ext>
            </a:extLst>
          </p:cNvPr>
          <p:cNvGraphicFramePr>
            <a:graphicFrameLocks noGrp="1"/>
          </p:cNvGraphicFramePr>
          <p:nvPr>
            <p:ph sz="quarter" idx="4"/>
          </p:nvPr>
        </p:nvGraphicFramePr>
        <p:xfrm>
          <a:off x="5732206" y="3220576"/>
          <a:ext cx="6213990" cy="2291080"/>
        </p:xfrm>
        <a:graphic>
          <a:graphicData uri="http://schemas.openxmlformats.org/drawingml/2006/table">
            <a:tbl>
              <a:tblPr firstRow="1" bandRow="1">
                <a:tableStyleId>{5C22544A-7EE6-4342-B048-85BDC9FD1C3A}</a:tableStyleId>
              </a:tblPr>
              <a:tblGrid>
                <a:gridCol w="1140542">
                  <a:extLst>
                    <a:ext uri="{9D8B030D-6E8A-4147-A177-3AD203B41FA5}">
                      <a16:colId xmlns:a16="http://schemas.microsoft.com/office/drawing/2014/main" val="3789530048"/>
                    </a:ext>
                  </a:extLst>
                </a:gridCol>
                <a:gridCol w="1219200">
                  <a:extLst>
                    <a:ext uri="{9D8B030D-6E8A-4147-A177-3AD203B41FA5}">
                      <a16:colId xmlns:a16="http://schemas.microsoft.com/office/drawing/2014/main" val="1776476506"/>
                    </a:ext>
                  </a:extLst>
                </a:gridCol>
                <a:gridCol w="1179871">
                  <a:extLst>
                    <a:ext uri="{9D8B030D-6E8A-4147-A177-3AD203B41FA5}">
                      <a16:colId xmlns:a16="http://schemas.microsoft.com/office/drawing/2014/main" val="3516974126"/>
                    </a:ext>
                  </a:extLst>
                </a:gridCol>
                <a:gridCol w="1258529">
                  <a:extLst>
                    <a:ext uri="{9D8B030D-6E8A-4147-A177-3AD203B41FA5}">
                      <a16:colId xmlns:a16="http://schemas.microsoft.com/office/drawing/2014/main" val="2909413614"/>
                    </a:ext>
                  </a:extLst>
                </a:gridCol>
                <a:gridCol w="1415848">
                  <a:extLst>
                    <a:ext uri="{9D8B030D-6E8A-4147-A177-3AD203B41FA5}">
                      <a16:colId xmlns:a16="http://schemas.microsoft.com/office/drawing/2014/main" val="541130638"/>
                    </a:ext>
                  </a:extLst>
                </a:gridCol>
              </a:tblGrid>
              <a:tr h="370840">
                <a:tc>
                  <a:txBody>
                    <a:bodyPr/>
                    <a:lstStyle/>
                    <a:p>
                      <a:pPr algn="ctr"/>
                      <a:r>
                        <a:rPr lang="en-US" dirty="0"/>
                        <a:t>Category</a:t>
                      </a:r>
                    </a:p>
                  </a:txBody>
                  <a:tcPr/>
                </a:tc>
                <a:tc>
                  <a:txBody>
                    <a:bodyPr/>
                    <a:lstStyle/>
                    <a:p>
                      <a:pPr algn="ctr"/>
                      <a:r>
                        <a:rPr lang="en-US" dirty="0"/>
                        <a:t>Probability</a:t>
                      </a:r>
                    </a:p>
                  </a:txBody>
                  <a:tcPr/>
                </a:tc>
                <a:tc>
                  <a:txBody>
                    <a:bodyPr/>
                    <a:lstStyle/>
                    <a:p>
                      <a:pPr algn="ctr"/>
                      <a:r>
                        <a:rPr lang="en-US" dirty="0"/>
                        <a:t>Capacity</a:t>
                      </a:r>
                    </a:p>
                  </a:txBody>
                  <a:tcPr/>
                </a:tc>
                <a:tc>
                  <a:txBody>
                    <a:bodyPr/>
                    <a:lstStyle/>
                    <a:p>
                      <a:pPr algn="ctr"/>
                      <a:r>
                        <a:rPr lang="en-US" dirty="0"/>
                        <a:t>Contingent</a:t>
                      </a:r>
                    </a:p>
                  </a:txBody>
                  <a:tcPr/>
                </a:tc>
                <a:tc>
                  <a:txBody>
                    <a:bodyPr/>
                    <a:lstStyle/>
                    <a:p>
                      <a:pPr algn="ctr"/>
                      <a:r>
                        <a:rPr lang="en-US" dirty="0"/>
                        <a:t>Prospective</a:t>
                      </a:r>
                    </a:p>
                  </a:txBody>
                  <a:tcPr/>
                </a:tc>
                <a:extLst>
                  <a:ext uri="{0D108BD9-81ED-4DB2-BD59-A6C34878D82A}">
                    <a16:rowId xmlns:a16="http://schemas.microsoft.com/office/drawing/2014/main" val="3345818682"/>
                  </a:ext>
                </a:extLst>
              </a:tr>
              <a:tr h="370840">
                <a:tc>
                  <a:txBody>
                    <a:bodyPr/>
                    <a:lstStyle/>
                    <a:p>
                      <a:pPr algn="ctr"/>
                      <a:r>
                        <a:rPr lang="en-US" dirty="0"/>
                        <a:t>Low Estimate</a:t>
                      </a:r>
                    </a:p>
                  </a:txBody>
                  <a:tcPr anchor="ctr"/>
                </a:tc>
                <a:tc>
                  <a:txBody>
                    <a:bodyPr/>
                    <a:lstStyle/>
                    <a:p>
                      <a:pPr algn="ctr"/>
                      <a:r>
                        <a:rPr lang="en-US" dirty="0"/>
                        <a:t>P</a:t>
                      </a:r>
                      <a:r>
                        <a:rPr lang="en-US" baseline="-25000" dirty="0"/>
                        <a:t>90</a:t>
                      </a:r>
                    </a:p>
                  </a:txBody>
                  <a:tcPr anchor="ctr"/>
                </a:tc>
                <a:tc>
                  <a:txBody>
                    <a:bodyPr/>
                    <a:lstStyle/>
                    <a:p>
                      <a:pPr algn="ctr"/>
                      <a:r>
                        <a:rPr lang="en-US" dirty="0"/>
                        <a:t>1P</a:t>
                      </a:r>
                    </a:p>
                  </a:txBody>
                  <a:tcPr anchor="ctr"/>
                </a:tc>
                <a:tc>
                  <a:txBody>
                    <a:bodyPr/>
                    <a:lstStyle/>
                    <a:p>
                      <a:pPr algn="ctr"/>
                      <a:r>
                        <a:rPr lang="en-US" dirty="0"/>
                        <a:t>1C</a:t>
                      </a:r>
                    </a:p>
                  </a:txBody>
                  <a:tcPr anchor="ctr"/>
                </a:tc>
                <a:tc>
                  <a:txBody>
                    <a:bodyPr/>
                    <a:lstStyle/>
                    <a:p>
                      <a:pPr algn="ctr"/>
                      <a:r>
                        <a:rPr lang="en-US" dirty="0"/>
                        <a:t>1U</a:t>
                      </a:r>
                    </a:p>
                  </a:txBody>
                  <a:tcPr anchor="ctr"/>
                </a:tc>
                <a:extLst>
                  <a:ext uri="{0D108BD9-81ED-4DB2-BD59-A6C34878D82A}">
                    <a16:rowId xmlns:a16="http://schemas.microsoft.com/office/drawing/2014/main" val="1283332783"/>
                  </a:ext>
                </a:extLst>
              </a:tr>
              <a:tr h="370840">
                <a:tc>
                  <a:txBody>
                    <a:bodyPr/>
                    <a:lstStyle/>
                    <a:p>
                      <a:pPr algn="ctr"/>
                      <a:r>
                        <a:rPr lang="en-US" dirty="0"/>
                        <a:t>Best Estimate</a:t>
                      </a:r>
                    </a:p>
                  </a:txBody>
                  <a:tcPr anchor="ctr"/>
                </a:tc>
                <a:tc>
                  <a:txBody>
                    <a:bodyPr/>
                    <a:lstStyle/>
                    <a:p>
                      <a:pPr algn="ctr"/>
                      <a:r>
                        <a:rPr lang="en-US" dirty="0"/>
                        <a:t>P</a:t>
                      </a:r>
                      <a:r>
                        <a:rPr lang="en-US" baseline="-25000" dirty="0"/>
                        <a:t>50</a:t>
                      </a:r>
                    </a:p>
                  </a:txBody>
                  <a:tcPr anchor="ctr"/>
                </a:tc>
                <a:tc>
                  <a:txBody>
                    <a:bodyPr/>
                    <a:lstStyle/>
                    <a:p>
                      <a:pPr algn="ctr"/>
                      <a:r>
                        <a:rPr lang="en-US" dirty="0"/>
                        <a:t>2P</a:t>
                      </a:r>
                    </a:p>
                  </a:txBody>
                  <a:tcPr anchor="ctr"/>
                </a:tc>
                <a:tc>
                  <a:txBody>
                    <a:bodyPr/>
                    <a:lstStyle/>
                    <a:p>
                      <a:pPr algn="ctr"/>
                      <a:r>
                        <a:rPr lang="en-US" dirty="0"/>
                        <a:t>2C</a:t>
                      </a:r>
                    </a:p>
                  </a:txBody>
                  <a:tcPr anchor="ctr"/>
                </a:tc>
                <a:tc>
                  <a:txBody>
                    <a:bodyPr/>
                    <a:lstStyle/>
                    <a:p>
                      <a:pPr algn="ctr"/>
                      <a:r>
                        <a:rPr lang="en-US" dirty="0"/>
                        <a:t>2U</a:t>
                      </a:r>
                    </a:p>
                  </a:txBody>
                  <a:tcPr anchor="ctr"/>
                </a:tc>
                <a:extLst>
                  <a:ext uri="{0D108BD9-81ED-4DB2-BD59-A6C34878D82A}">
                    <a16:rowId xmlns:a16="http://schemas.microsoft.com/office/drawing/2014/main" val="2069137018"/>
                  </a:ext>
                </a:extLst>
              </a:tr>
              <a:tr h="370840">
                <a:tc>
                  <a:txBody>
                    <a:bodyPr/>
                    <a:lstStyle/>
                    <a:p>
                      <a:pPr algn="ctr"/>
                      <a:r>
                        <a:rPr lang="en-US" dirty="0"/>
                        <a:t>High Estimate</a:t>
                      </a:r>
                    </a:p>
                  </a:txBody>
                  <a:tcPr anchor="ctr"/>
                </a:tc>
                <a:tc>
                  <a:txBody>
                    <a:bodyPr/>
                    <a:lstStyle/>
                    <a:p>
                      <a:pPr algn="ctr"/>
                      <a:r>
                        <a:rPr lang="en-US" dirty="0"/>
                        <a:t>P</a:t>
                      </a:r>
                      <a:r>
                        <a:rPr lang="en-US" baseline="-25000" dirty="0"/>
                        <a:t>10</a:t>
                      </a:r>
                    </a:p>
                  </a:txBody>
                  <a:tcPr anchor="ctr"/>
                </a:tc>
                <a:tc>
                  <a:txBody>
                    <a:bodyPr/>
                    <a:lstStyle/>
                    <a:p>
                      <a:pPr algn="ctr"/>
                      <a:r>
                        <a:rPr lang="en-US" dirty="0"/>
                        <a:t>3P</a:t>
                      </a:r>
                    </a:p>
                  </a:txBody>
                  <a:tcPr anchor="ctr"/>
                </a:tc>
                <a:tc>
                  <a:txBody>
                    <a:bodyPr/>
                    <a:lstStyle/>
                    <a:p>
                      <a:pPr algn="ctr"/>
                      <a:r>
                        <a:rPr lang="en-US" dirty="0"/>
                        <a:t>3C</a:t>
                      </a:r>
                    </a:p>
                  </a:txBody>
                  <a:tcPr anchor="ctr"/>
                </a:tc>
                <a:tc>
                  <a:txBody>
                    <a:bodyPr/>
                    <a:lstStyle/>
                    <a:p>
                      <a:pPr algn="ctr"/>
                      <a:r>
                        <a:rPr lang="en-US" dirty="0"/>
                        <a:t>3U</a:t>
                      </a:r>
                    </a:p>
                  </a:txBody>
                  <a:tcPr anchor="ctr"/>
                </a:tc>
                <a:extLst>
                  <a:ext uri="{0D108BD9-81ED-4DB2-BD59-A6C34878D82A}">
                    <a16:rowId xmlns:a16="http://schemas.microsoft.com/office/drawing/2014/main" val="1215052885"/>
                  </a:ext>
                </a:extLst>
              </a:tr>
            </a:tbl>
          </a:graphicData>
        </a:graphic>
      </p:graphicFrame>
      <p:sp>
        <p:nvSpPr>
          <p:cNvPr id="4" name="Slide Number Placeholder 3">
            <a:extLst>
              <a:ext uri="{FF2B5EF4-FFF2-40B4-BE49-F238E27FC236}">
                <a16:creationId xmlns:a16="http://schemas.microsoft.com/office/drawing/2014/main" id="{08950068-76A6-4BA8-A462-5989CB5355D1}"/>
              </a:ext>
            </a:extLst>
          </p:cNvPr>
          <p:cNvSpPr>
            <a:spLocks noGrp="1"/>
          </p:cNvSpPr>
          <p:nvPr>
            <p:ph type="sldNum" sz="quarter" idx="12"/>
          </p:nvPr>
        </p:nvSpPr>
        <p:spPr/>
        <p:txBody>
          <a:bodyPr/>
          <a:lstStyle/>
          <a:p>
            <a:fld id="{D56E0238-AD72-724E-89A9-E792701F579F}" type="slidenum">
              <a:rPr lang="en-US" smtClean="0"/>
              <a:t>16</a:t>
            </a:fld>
            <a:endParaRPr lang="en-US"/>
          </a:p>
        </p:txBody>
      </p:sp>
      <p:sp>
        <p:nvSpPr>
          <p:cNvPr id="6" name="Content Placeholder 5">
            <a:extLst>
              <a:ext uri="{FF2B5EF4-FFF2-40B4-BE49-F238E27FC236}">
                <a16:creationId xmlns:a16="http://schemas.microsoft.com/office/drawing/2014/main" id="{FD241E42-13F3-4BC1-9CD7-7AB07737A65A}"/>
              </a:ext>
            </a:extLst>
          </p:cNvPr>
          <p:cNvSpPr>
            <a:spLocks noGrp="1"/>
          </p:cNvSpPr>
          <p:nvPr>
            <p:ph sz="half" idx="2"/>
          </p:nvPr>
        </p:nvSpPr>
        <p:spPr>
          <a:xfrm>
            <a:off x="142451" y="2806983"/>
            <a:ext cx="6344709" cy="3196694"/>
          </a:xfrm>
        </p:spPr>
        <p:txBody>
          <a:bodyPr>
            <a:normAutofit fontScale="77500" lnSpcReduction="20000"/>
          </a:bodyPr>
          <a:lstStyle/>
          <a:p>
            <a:pPr>
              <a:defRPr/>
            </a:pPr>
            <a:r>
              <a:rPr lang="en-US" sz="2600" dirty="0"/>
              <a:t>Based on </a:t>
            </a:r>
            <a:r>
              <a:rPr lang="en-US" sz="2600" u="sng" dirty="0"/>
              <a:t>defined project</a:t>
            </a:r>
            <a:r>
              <a:rPr lang="en-US" sz="2600" dirty="0"/>
              <a:t>, but </a:t>
            </a:r>
            <a:r>
              <a:rPr lang="en-US" sz="2600" b="1" dirty="0"/>
              <a:t>NOT</a:t>
            </a:r>
            <a:r>
              <a:rPr lang="en-US" sz="2600" dirty="0"/>
              <a:t> the </a:t>
            </a:r>
            <a:r>
              <a:rPr lang="en-US" sz="2600" u="sng" dirty="0"/>
              <a:t>project’s maturity </a:t>
            </a:r>
          </a:p>
          <a:p>
            <a:pPr>
              <a:defRPr/>
            </a:pPr>
            <a:r>
              <a:rPr lang="en-US" sz="2600" dirty="0"/>
              <a:t>Major </a:t>
            </a:r>
            <a:r>
              <a:rPr lang="en-US" sz="2600" b="1" dirty="0"/>
              <a:t>Categorizations</a:t>
            </a:r>
          </a:p>
          <a:p>
            <a:pPr lvl="1">
              <a:defRPr/>
            </a:pPr>
            <a:r>
              <a:rPr lang="en-US" sz="2200" b="1" dirty="0"/>
              <a:t>Low</a:t>
            </a:r>
            <a:r>
              <a:rPr lang="en-US" sz="2200" dirty="0"/>
              <a:t> estimate</a:t>
            </a:r>
          </a:p>
          <a:p>
            <a:pPr lvl="2">
              <a:defRPr/>
            </a:pPr>
            <a:r>
              <a:rPr lang="en-US" sz="1900" dirty="0"/>
              <a:t>High probability</a:t>
            </a:r>
          </a:p>
          <a:p>
            <a:pPr lvl="2">
              <a:defRPr/>
            </a:pPr>
            <a:r>
              <a:rPr lang="en-US" sz="1900" dirty="0"/>
              <a:t>P</a:t>
            </a:r>
            <a:r>
              <a:rPr lang="en-US" sz="1900" baseline="-25000" dirty="0"/>
              <a:t>90</a:t>
            </a:r>
          </a:p>
          <a:p>
            <a:pPr lvl="1">
              <a:defRPr/>
            </a:pPr>
            <a:r>
              <a:rPr lang="en-US" b="1" dirty="0"/>
              <a:t>Best</a:t>
            </a:r>
            <a:r>
              <a:rPr lang="en-US" dirty="0"/>
              <a:t> estimate</a:t>
            </a:r>
          </a:p>
          <a:p>
            <a:pPr lvl="2">
              <a:defRPr/>
            </a:pPr>
            <a:r>
              <a:rPr lang="en-US" dirty="0"/>
              <a:t>Most-likely (median) </a:t>
            </a:r>
          </a:p>
          <a:p>
            <a:pPr lvl="2">
              <a:defRPr/>
            </a:pPr>
            <a:r>
              <a:rPr lang="en-US" dirty="0"/>
              <a:t>P</a:t>
            </a:r>
            <a:r>
              <a:rPr lang="en-US" baseline="-25000" dirty="0"/>
              <a:t>50</a:t>
            </a:r>
          </a:p>
          <a:p>
            <a:pPr lvl="1">
              <a:defRPr/>
            </a:pPr>
            <a:r>
              <a:rPr lang="en-US" b="1" dirty="0"/>
              <a:t>High</a:t>
            </a:r>
            <a:r>
              <a:rPr lang="en-US" dirty="0"/>
              <a:t> (low probability) estimate</a:t>
            </a:r>
          </a:p>
          <a:p>
            <a:pPr lvl="2">
              <a:defRPr/>
            </a:pPr>
            <a:r>
              <a:rPr lang="en-US" dirty="0"/>
              <a:t>Low probability</a:t>
            </a:r>
          </a:p>
          <a:p>
            <a:pPr lvl="2">
              <a:defRPr/>
            </a:pPr>
            <a:r>
              <a:rPr lang="en-US" dirty="0"/>
              <a:t>P</a:t>
            </a:r>
            <a:r>
              <a:rPr lang="en-US" baseline="-25000" dirty="0"/>
              <a:t>10</a:t>
            </a:r>
          </a:p>
        </p:txBody>
      </p:sp>
      <p:sp>
        <p:nvSpPr>
          <p:cNvPr id="12" name="Text Placeholder 11">
            <a:extLst>
              <a:ext uri="{FF2B5EF4-FFF2-40B4-BE49-F238E27FC236}">
                <a16:creationId xmlns:a16="http://schemas.microsoft.com/office/drawing/2014/main" id="{BB0503C6-BBDE-486C-B609-56B4DC54CC0D}"/>
              </a:ext>
            </a:extLst>
          </p:cNvPr>
          <p:cNvSpPr>
            <a:spLocks noGrp="1"/>
          </p:cNvSpPr>
          <p:nvPr>
            <p:ph type="body" idx="1"/>
          </p:nvPr>
        </p:nvSpPr>
        <p:spPr>
          <a:xfrm>
            <a:off x="155714" y="1828948"/>
            <a:ext cx="5651157" cy="823912"/>
          </a:xfrm>
        </p:spPr>
        <p:txBody>
          <a:bodyPr/>
          <a:lstStyle/>
          <a:p>
            <a:r>
              <a:rPr lang="en-US" dirty="0"/>
              <a:t>Categorization: </a:t>
            </a:r>
            <a:r>
              <a:rPr lang="en-US" u="sng" dirty="0"/>
              <a:t>Storable Quantity Certainty</a:t>
            </a:r>
          </a:p>
        </p:txBody>
      </p:sp>
    </p:spTree>
    <p:extLst>
      <p:ext uri="{BB962C8B-B14F-4D97-AF65-F5344CB8AC3E}">
        <p14:creationId xmlns:p14="http://schemas.microsoft.com/office/powerpoint/2010/main" val="3648785395"/>
      </p:ext>
    </p:extLst>
  </p:cSld>
  <p:clrMapOvr>
    <a:masterClrMapping/>
  </p:clrMapOvr>
  <mc:AlternateContent xmlns:mc="http://schemas.openxmlformats.org/markup-compatibility/2006" xmlns:p14="http://schemas.microsoft.com/office/powerpoint/2010/main">
    <mc:Choice Requires="p14">
      <p:transition spd="slow" p14:dur="2000" advTm="64000"/>
    </mc:Choice>
    <mc:Fallback xmlns="">
      <p:transition spd="slow" advTm="64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42FEE6-97F4-40D9-6227-35B329389EF9}"/>
              </a:ext>
            </a:extLst>
          </p:cNvPr>
          <p:cNvSpPr>
            <a:spLocks noGrp="1"/>
          </p:cNvSpPr>
          <p:nvPr>
            <p:ph type="title"/>
          </p:nvPr>
        </p:nvSpPr>
        <p:spPr/>
        <p:txBody>
          <a:bodyPr/>
          <a:lstStyle/>
          <a:p>
            <a:r>
              <a:rPr lang="en-US" dirty="0"/>
              <a:t>Comparison to PRMS (left to right)</a:t>
            </a:r>
          </a:p>
        </p:txBody>
      </p:sp>
      <p:sp>
        <p:nvSpPr>
          <p:cNvPr id="2" name="Content Placeholder 1">
            <a:extLst>
              <a:ext uri="{FF2B5EF4-FFF2-40B4-BE49-F238E27FC236}">
                <a16:creationId xmlns:a16="http://schemas.microsoft.com/office/drawing/2014/main" id="{05A7EFDC-0E6C-085D-77B2-4466208A9D07}"/>
              </a:ext>
            </a:extLst>
          </p:cNvPr>
          <p:cNvSpPr>
            <a:spLocks noGrp="1"/>
          </p:cNvSpPr>
          <p:nvPr>
            <p:ph sz="half" idx="1"/>
          </p:nvPr>
        </p:nvSpPr>
        <p:spPr>
          <a:xfrm>
            <a:off x="609600" y="1825624"/>
            <a:ext cx="5410200" cy="4667249"/>
          </a:xfrm>
        </p:spPr>
        <p:txBody>
          <a:bodyPr>
            <a:normAutofit fontScale="77500" lnSpcReduction="20000"/>
          </a:bodyPr>
          <a:lstStyle/>
          <a:p>
            <a:r>
              <a:rPr lang="en-US" dirty="0"/>
              <a:t>Total petroleum initially in place</a:t>
            </a:r>
          </a:p>
          <a:p>
            <a:r>
              <a:rPr lang="en-US" dirty="0"/>
              <a:t>Unrecoverable</a:t>
            </a:r>
          </a:p>
          <a:p>
            <a:r>
              <a:rPr lang="en-US" dirty="0"/>
              <a:t>Oil in place</a:t>
            </a:r>
          </a:p>
          <a:p>
            <a:r>
              <a:rPr lang="en-US" dirty="0"/>
              <a:t>Accumulation</a:t>
            </a:r>
          </a:p>
          <a:p>
            <a:r>
              <a:rPr lang="en-US" dirty="0"/>
              <a:t>UIC Class II permit (US)</a:t>
            </a:r>
          </a:p>
          <a:p>
            <a:pPr lvl="1"/>
            <a:r>
              <a:rPr lang="en-US" dirty="0"/>
              <a:t>No financial assurance</a:t>
            </a:r>
          </a:p>
          <a:p>
            <a:r>
              <a:rPr lang="en-US" dirty="0"/>
              <a:t>Maximum cumulative net cash flow</a:t>
            </a:r>
          </a:p>
          <a:p>
            <a:r>
              <a:rPr lang="en-US" dirty="0"/>
              <a:t>Upstream production only (e.g. not integrated with transportation or refinery)</a:t>
            </a:r>
          </a:p>
          <a:p>
            <a:r>
              <a:rPr lang="en-US" dirty="0"/>
              <a:t>Reserves emphasis; lesser degree Prospective and Contingent</a:t>
            </a:r>
          </a:p>
          <a:p>
            <a:r>
              <a:rPr lang="en-US" dirty="0"/>
              <a:t>Projection description </a:t>
            </a:r>
          </a:p>
        </p:txBody>
      </p:sp>
      <p:sp>
        <p:nvSpPr>
          <p:cNvPr id="3" name="Content Placeholder 2">
            <a:extLst>
              <a:ext uri="{FF2B5EF4-FFF2-40B4-BE49-F238E27FC236}">
                <a16:creationId xmlns:a16="http://schemas.microsoft.com/office/drawing/2014/main" id="{1DA6F526-4A02-8EDC-D0C9-3001B07A1A71}"/>
              </a:ext>
            </a:extLst>
          </p:cNvPr>
          <p:cNvSpPr>
            <a:spLocks noGrp="1"/>
          </p:cNvSpPr>
          <p:nvPr>
            <p:ph sz="half" idx="2"/>
          </p:nvPr>
        </p:nvSpPr>
        <p:spPr>
          <a:xfrm>
            <a:off x="6172200" y="1825625"/>
            <a:ext cx="5410200" cy="4667250"/>
          </a:xfrm>
        </p:spPr>
        <p:txBody>
          <a:bodyPr>
            <a:normAutofit fontScale="77500" lnSpcReduction="20000"/>
          </a:bodyPr>
          <a:lstStyle/>
          <a:p>
            <a:r>
              <a:rPr lang="en-US" dirty="0"/>
              <a:t>Total Storage Resources</a:t>
            </a:r>
          </a:p>
          <a:p>
            <a:r>
              <a:rPr lang="en-US" dirty="0"/>
              <a:t>Inaccessible</a:t>
            </a:r>
          </a:p>
          <a:p>
            <a:r>
              <a:rPr lang="en-US" dirty="0"/>
              <a:t>Storable quantities</a:t>
            </a:r>
          </a:p>
          <a:p>
            <a:r>
              <a:rPr lang="en-US" dirty="0"/>
              <a:t>Containment</a:t>
            </a:r>
          </a:p>
          <a:p>
            <a:r>
              <a:rPr lang="en-US" dirty="0"/>
              <a:t>UIC Class VI injection permit (US)</a:t>
            </a:r>
          </a:p>
          <a:p>
            <a:pPr lvl="1"/>
            <a:r>
              <a:rPr lang="en-US" dirty="0"/>
              <a:t>Financial assurance: post closure</a:t>
            </a:r>
          </a:p>
          <a:p>
            <a:r>
              <a:rPr lang="en-US" dirty="0"/>
              <a:t>Positive net cash flow</a:t>
            </a:r>
          </a:p>
          <a:p>
            <a:r>
              <a:rPr lang="en-US" dirty="0"/>
              <a:t>Standalone storage project or storage w/capture and transportation (integrated)</a:t>
            </a:r>
          </a:p>
          <a:p>
            <a:r>
              <a:rPr lang="en-US" dirty="0"/>
              <a:t>Prospective, Contingent, and Capacity emphasis</a:t>
            </a:r>
          </a:p>
          <a:p>
            <a:r>
              <a:rPr lang="en-US" dirty="0"/>
              <a:t>Inclusion of notional project for large scale assessments</a:t>
            </a:r>
          </a:p>
        </p:txBody>
      </p:sp>
    </p:spTree>
    <p:extLst>
      <p:ext uri="{BB962C8B-B14F-4D97-AF65-F5344CB8AC3E}">
        <p14:creationId xmlns:p14="http://schemas.microsoft.com/office/powerpoint/2010/main" val="1734068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42FEE6-97F4-40D9-6227-35B329389EF9}"/>
              </a:ext>
            </a:extLst>
          </p:cNvPr>
          <p:cNvSpPr>
            <a:spLocks noGrp="1"/>
          </p:cNvSpPr>
          <p:nvPr>
            <p:ph type="title"/>
          </p:nvPr>
        </p:nvSpPr>
        <p:spPr/>
        <p:txBody>
          <a:bodyPr/>
          <a:lstStyle/>
          <a:p>
            <a:pPr eaLnBrk="1" hangingPunct="1">
              <a:defRPr/>
            </a:pPr>
            <a:r>
              <a:rPr lang="en-US" sz="4400" dirty="0"/>
              <a:t>Notable Addition to Guidelines: </a:t>
            </a:r>
            <a:br>
              <a:rPr lang="en-US" sz="4400" dirty="0"/>
            </a:br>
            <a:r>
              <a:rPr lang="en-US" sz="4400" dirty="0"/>
              <a:t>Containment(not included in SRMS)</a:t>
            </a:r>
          </a:p>
        </p:txBody>
      </p:sp>
      <p:sp>
        <p:nvSpPr>
          <p:cNvPr id="8" name="Content Placeholder 7">
            <a:extLst>
              <a:ext uri="{FF2B5EF4-FFF2-40B4-BE49-F238E27FC236}">
                <a16:creationId xmlns:a16="http://schemas.microsoft.com/office/drawing/2014/main" id="{9F8630C8-D2A9-20F1-BBFE-D6113A203F5A}"/>
              </a:ext>
            </a:extLst>
          </p:cNvPr>
          <p:cNvSpPr>
            <a:spLocks noGrp="1"/>
          </p:cNvSpPr>
          <p:nvPr>
            <p:ph idx="1"/>
          </p:nvPr>
        </p:nvSpPr>
        <p:spPr>
          <a:xfrm>
            <a:off x="838200" y="1825625"/>
            <a:ext cx="10515600" cy="4667250"/>
          </a:xfrm>
        </p:spPr>
        <p:txBody>
          <a:bodyPr>
            <a:normAutofit lnSpcReduction="10000"/>
          </a:bodyPr>
          <a:lstStyle/>
          <a:p>
            <a:r>
              <a:rPr lang="en-US" dirty="0"/>
              <a:t>Containment: explicitly included in definition of storable quantities</a:t>
            </a:r>
          </a:p>
          <a:p>
            <a:pPr lvl="1"/>
            <a:r>
              <a:rPr lang="en-US" dirty="0"/>
              <a:t>Geologic: Caprock and Seals</a:t>
            </a:r>
          </a:p>
          <a:p>
            <a:pPr lvl="1"/>
            <a:r>
              <a:rPr lang="en-US" dirty="0"/>
              <a:t>Wellbore: Project and non-project wells </a:t>
            </a:r>
          </a:p>
          <a:p>
            <a:pPr lvl="2"/>
            <a:r>
              <a:rPr lang="en-US" dirty="0"/>
              <a:t>active, inactive, abandoned, known, unknown</a:t>
            </a:r>
          </a:p>
          <a:p>
            <a:r>
              <a:rPr lang="en-US" dirty="0"/>
              <a:t>Directly related to storable quantities</a:t>
            </a:r>
          </a:p>
          <a:p>
            <a:r>
              <a:rPr lang="en-US" dirty="0"/>
              <a:t>Project maturity and acceptable risk determines degree of containment assessment </a:t>
            </a:r>
          </a:p>
          <a:p>
            <a:pPr lvl="1"/>
            <a:r>
              <a:rPr lang="en-US" dirty="0"/>
              <a:t>Resource estimate: simple as lithology and thickness of primary and secondary seals and existing structure maps</a:t>
            </a:r>
          </a:p>
          <a:p>
            <a:pPr lvl="1"/>
            <a:r>
              <a:rPr lang="en-US" dirty="0"/>
              <a:t>Commercial project: </a:t>
            </a:r>
          </a:p>
          <a:p>
            <a:pPr lvl="2"/>
            <a:r>
              <a:rPr lang="en-US" dirty="0"/>
              <a:t>Initial: entry pressure, chemical compatibility, fracture pressure</a:t>
            </a:r>
          </a:p>
          <a:p>
            <a:pPr lvl="2"/>
            <a:r>
              <a:rPr lang="en-US" dirty="0"/>
              <a:t>Mature: monitoring of pressure and saturation changes.</a:t>
            </a:r>
          </a:p>
        </p:txBody>
      </p:sp>
    </p:spTree>
    <p:extLst>
      <p:ext uri="{BB962C8B-B14F-4D97-AF65-F5344CB8AC3E}">
        <p14:creationId xmlns:p14="http://schemas.microsoft.com/office/powerpoint/2010/main" val="3644645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3AE298-638A-B25B-D0F3-4DC23B67E25A}"/>
              </a:ext>
            </a:extLst>
          </p:cNvPr>
          <p:cNvPicPr>
            <a:picLocks noChangeAspect="1"/>
          </p:cNvPicPr>
          <p:nvPr/>
        </p:nvPicPr>
        <p:blipFill>
          <a:blip r:embed="rId2"/>
          <a:stretch>
            <a:fillRect/>
          </a:stretch>
        </p:blipFill>
        <p:spPr>
          <a:xfrm>
            <a:off x="282781" y="579662"/>
            <a:ext cx="11201762" cy="5325218"/>
          </a:xfrm>
          <a:prstGeom prst="rect">
            <a:avLst/>
          </a:prstGeom>
        </p:spPr>
      </p:pic>
      <p:sp>
        <p:nvSpPr>
          <p:cNvPr id="6" name="TextBox 5">
            <a:extLst>
              <a:ext uri="{FF2B5EF4-FFF2-40B4-BE49-F238E27FC236}">
                <a16:creationId xmlns:a16="http://schemas.microsoft.com/office/drawing/2014/main" id="{F0AC67D5-93B3-436D-B34D-1C7AB23917B8}"/>
              </a:ext>
            </a:extLst>
          </p:cNvPr>
          <p:cNvSpPr txBox="1"/>
          <p:nvPr/>
        </p:nvSpPr>
        <p:spPr>
          <a:xfrm>
            <a:off x="1020417" y="6010176"/>
            <a:ext cx="10991557" cy="646331"/>
          </a:xfrm>
          <a:prstGeom prst="rect">
            <a:avLst/>
          </a:prstGeom>
          <a:noFill/>
        </p:spPr>
        <p:txBody>
          <a:bodyPr wrap="square">
            <a:spAutoFit/>
          </a:bodyPr>
          <a:lstStyle/>
          <a:p>
            <a:r>
              <a:rPr lang="en-IN" sz="1200" b="1" i="0" u="none" strike="noStrike" baseline="0" dirty="0">
                <a:latin typeface="Century Gothic" panose="020B0502020202020204" pitchFamily="34" charset="0"/>
              </a:rPr>
              <a:t>Taken from DOE NETL Report - Overview of Potential Failure Modes and Effects Associated with CO2 Injection and Storage Operations in Saline Formations </a:t>
            </a:r>
            <a:endParaRPr lang="en-IN" sz="1200" b="0" i="0" u="none" strike="noStrike" baseline="0" dirty="0">
              <a:latin typeface="Century Gothic" panose="020B0502020202020204" pitchFamily="34" charset="0"/>
            </a:endParaRPr>
          </a:p>
          <a:p>
            <a:r>
              <a:rPr lang="nl-NL" sz="1200" b="0" i="0" u="none" strike="noStrike" baseline="0" dirty="0">
                <a:latin typeface="Century Gothic" panose="020B0502020202020204" pitchFamily="34" charset="0"/>
              </a:rPr>
              <a:t>December 18, 2020 DOE/NETL-2020/2634 </a:t>
            </a:r>
            <a:endParaRPr lang="en-IN" dirty="0"/>
          </a:p>
        </p:txBody>
      </p:sp>
      <p:sp>
        <p:nvSpPr>
          <p:cNvPr id="2" name="TextBox 1">
            <a:extLst>
              <a:ext uri="{FF2B5EF4-FFF2-40B4-BE49-F238E27FC236}">
                <a16:creationId xmlns:a16="http://schemas.microsoft.com/office/drawing/2014/main" id="{3916F2DB-1E72-45F0-83E6-57848D7DB920}"/>
              </a:ext>
            </a:extLst>
          </p:cNvPr>
          <p:cNvSpPr txBox="1"/>
          <p:nvPr/>
        </p:nvSpPr>
        <p:spPr>
          <a:xfrm>
            <a:off x="437322" y="318052"/>
            <a:ext cx="10448014" cy="5232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pPr algn="ctr"/>
            <a:r>
              <a:rPr lang="en-US" sz="2800" b="1" dirty="0">
                <a:solidFill>
                  <a:srgbClr val="FF0000"/>
                </a:solidFill>
              </a:rPr>
              <a:t>Containment</a:t>
            </a:r>
          </a:p>
        </p:txBody>
      </p:sp>
    </p:spTree>
    <p:extLst>
      <p:ext uri="{BB962C8B-B14F-4D97-AF65-F5344CB8AC3E}">
        <p14:creationId xmlns:p14="http://schemas.microsoft.com/office/powerpoint/2010/main" val="2999444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a:extLst>
              <a:ext uri="{FF2B5EF4-FFF2-40B4-BE49-F238E27FC236}">
                <a16:creationId xmlns:a16="http://schemas.microsoft.com/office/drawing/2014/main" id="{A5E8AD97-FD78-482D-8AD5-AF8D0C886668}"/>
              </a:ext>
            </a:extLst>
          </p:cNvPr>
          <p:cNvSpPr>
            <a:spLocks noGrp="1" noChangeArrowheads="1"/>
          </p:cNvSpPr>
          <p:nvPr>
            <p:ph type="title"/>
          </p:nvPr>
        </p:nvSpPr>
        <p:spPr>
          <a:xfrm>
            <a:off x="530941" y="783374"/>
            <a:ext cx="10972799" cy="1008984"/>
          </a:xfrm>
        </p:spPr>
        <p:txBody>
          <a:bodyPr>
            <a:noAutofit/>
          </a:bodyPr>
          <a:lstStyle/>
          <a:p>
            <a:pPr eaLnBrk="1" hangingPunct="1">
              <a:defRPr/>
            </a:pPr>
            <a:r>
              <a:rPr lang="en-US" dirty="0"/>
              <a:t>Outline</a:t>
            </a:r>
          </a:p>
        </p:txBody>
      </p:sp>
      <p:sp>
        <p:nvSpPr>
          <p:cNvPr id="1266691" name="Rectangle 3">
            <a:extLst>
              <a:ext uri="{FF2B5EF4-FFF2-40B4-BE49-F238E27FC236}">
                <a16:creationId xmlns:a16="http://schemas.microsoft.com/office/drawing/2014/main" id="{54C27400-CBD0-4ACF-8CE6-28F1521171C6}"/>
              </a:ext>
            </a:extLst>
          </p:cNvPr>
          <p:cNvSpPr>
            <a:spLocks noGrp="1" noChangeArrowheads="1"/>
          </p:cNvSpPr>
          <p:nvPr>
            <p:ph type="body" idx="1"/>
          </p:nvPr>
        </p:nvSpPr>
        <p:spPr>
          <a:xfrm>
            <a:off x="609600" y="2195477"/>
            <a:ext cx="10972800" cy="4114800"/>
          </a:xfrm>
        </p:spPr>
        <p:txBody>
          <a:bodyPr>
            <a:normAutofit fontScale="92500" lnSpcReduction="20000"/>
          </a:bodyPr>
          <a:lstStyle/>
          <a:p>
            <a:pPr>
              <a:defRPr/>
            </a:pPr>
            <a:r>
              <a:rPr lang="en-US" sz="3200" dirty="0"/>
              <a:t>CCS Status and Outlook</a:t>
            </a:r>
          </a:p>
          <a:p>
            <a:pPr>
              <a:defRPr/>
            </a:pPr>
            <a:r>
              <a:rPr lang="en-US" sz="3200" dirty="0"/>
              <a:t>SRMS Background: intended users, purpose, development process</a:t>
            </a:r>
          </a:p>
          <a:p>
            <a:pPr>
              <a:defRPr/>
            </a:pPr>
            <a:r>
              <a:rPr lang="en-US" sz="3200" dirty="0"/>
              <a:t>Storable Quantities</a:t>
            </a:r>
          </a:p>
          <a:p>
            <a:pPr>
              <a:defRPr/>
            </a:pPr>
            <a:r>
              <a:rPr lang="en-US" sz="3200" dirty="0"/>
              <a:t>SRMS and SRMS Guidelines: table of content comparison</a:t>
            </a:r>
          </a:p>
          <a:p>
            <a:pPr eaLnBrk="1" hangingPunct="1">
              <a:defRPr/>
            </a:pPr>
            <a:r>
              <a:rPr lang="en-US" sz="3200" dirty="0"/>
              <a:t>SRMS Structure: Classification and Categorization</a:t>
            </a:r>
          </a:p>
          <a:p>
            <a:pPr>
              <a:defRPr/>
            </a:pPr>
            <a:r>
              <a:rPr lang="en-US" sz="3200" dirty="0"/>
              <a:t>Comparison to PRMS </a:t>
            </a:r>
          </a:p>
          <a:p>
            <a:pPr eaLnBrk="1" hangingPunct="1">
              <a:defRPr/>
            </a:pPr>
            <a:r>
              <a:rPr lang="en-US" sz="3200" dirty="0"/>
              <a:t>Notable addition in Guidelines: Containment</a:t>
            </a:r>
          </a:p>
          <a:p>
            <a:pPr eaLnBrk="1" hangingPunct="1">
              <a:defRPr/>
            </a:pPr>
            <a:r>
              <a:rPr lang="en-US" sz="3200" dirty="0"/>
              <a:t>Example Applications</a:t>
            </a:r>
          </a:p>
          <a:p>
            <a:pPr eaLnBrk="1" hangingPunct="1">
              <a:defRPr/>
            </a:pPr>
            <a:r>
              <a:rPr lang="en-US" sz="3200" dirty="0"/>
              <a:t>Other Considerations</a:t>
            </a:r>
          </a:p>
        </p:txBody>
      </p:sp>
      <p:sp>
        <p:nvSpPr>
          <p:cNvPr id="3" name="Slide Number Placeholder 2">
            <a:extLst>
              <a:ext uri="{FF2B5EF4-FFF2-40B4-BE49-F238E27FC236}">
                <a16:creationId xmlns:a16="http://schemas.microsoft.com/office/drawing/2014/main" id="{360D46AE-BE9E-478A-8171-00C5FA9A7C7A}"/>
              </a:ext>
            </a:extLst>
          </p:cNvPr>
          <p:cNvSpPr>
            <a:spLocks noGrp="1"/>
          </p:cNvSpPr>
          <p:nvPr>
            <p:ph type="sldNum" sz="quarter" idx="12"/>
          </p:nvPr>
        </p:nvSpPr>
        <p:spPr/>
        <p:txBody>
          <a:bodyPr/>
          <a:lstStyle/>
          <a:p>
            <a:fld id="{D56E0238-AD72-724E-89A9-E792701F579F}" type="slidenum">
              <a:rPr lang="en-US" smtClean="0"/>
              <a:t>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0F0F99-85EA-BA95-3B00-F9B22DF5A8BA}"/>
              </a:ext>
            </a:extLst>
          </p:cNvPr>
          <p:cNvSpPr txBox="1"/>
          <p:nvPr/>
        </p:nvSpPr>
        <p:spPr>
          <a:xfrm>
            <a:off x="614102" y="6133247"/>
            <a:ext cx="10879015" cy="369332"/>
          </a:xfrm>
          <a:prstGeom prst="rect">
            <a:avLst/>
          </a:prstGeom>
          <a:noFill/>
        </p:spPr>
        <p:txBody>
          <a:bodyPr wrap="square" rtlCol="0">
            <a:spAutoFit/>
          </a:bodyPr>
          <a:lstStyle/>
          <a:p>
            <a:pPr algn="ctr"/>
            <a:r>
              <a:rPr lang="en-IN" b="1" dirty="0"/>
              <a:t>Possible Crossflow through the improperly plugged abandoned wells penetrating confining zone </a:t>
            </a:r>
          </a:p>
        </p:txBody>
      </p:sp>
      <p:grpSp>
        <p:nvGrpSpPr>
          <p:cNvPr id="4" name="Group 3">
            <a:extLst>
              <a:ext uri="{FF2B5EF4-FFF2-40B4-BE49-F238E27FC236}">
                <a16:creationId xmlns:a16="http://schemas.microsoft.com/office/drawing/2014/main" id="{7FF657E8-5B63-2A46-AD70-8BF972757177}"/>
              </a:ext>
            </a:extLst>
          </p:cNvPr>
          <p:cNvGrpSpPr/>
          <p:nvPr/>
        </p:nvGrpSpPr>
        <p:grpSpPr>
          <a:xfrm>
            <a:off x="146552" y="530275"/>
            <a:ext cx="12045448" cy="5376048"/>
            <a:chOff x="146552" y="927826"/>
            <a:chExt cx="12045448" cy="5376048"/>
          </a:xfrm>
        </p:grpSpPr>
        <p:grpSp>
          <p:nvGrpSpPr>
            <p:cNvPr id="6" name="Group 5">
              <a:extLst>
                <a:ext uri="{FF2B5EF4-FFF2-40B4-BE49-F238E27FC236}">
                  <a16:creationId xmlns:a16="http://schemas.microsoft.com/office/drawing/2014/main" id="{809710CB-60C5-FAD3-B4D2-305A7772C9C8}"/>
                </a:ext>
              </a:extLst>
            </p:cNvPr>
            <p:cNvGrpSpPr/>
            <p:nvPr/>
          </p:nvGrpSpPr>
          <p:grpSpPr>
            <a:xfrm>
              <a:off x="146552" y="1387802"/>
              <a:ext cx="10246467" cy="4916072"/>
              <a:chOff x="76170" y="1384916"/>
              <a:chExt cx="9567844" cy="5385894"/>
            </a:xfrm>
          </p:grpSpPr>
          <p:sp>
            <p:nvSpPr>
              <p:cNvPr id="167" name="Rectangle 166">
                <a:extLst>
                  <a:ext uri="{FF2B5EF4-FFF2-40B4-BE49-F238E27FC236}">
                    <a16:creationId xmlns:a16="http://schemas.microsoft.com/office/drawing/2014/main" id="{AD8DADB1-9E0A-F018-E805-509E2297CBE8}"/>
                  </a:ext>
                </a:extLst>
              </p:cNvPr>
              <p:cNvSpPr/>
              <p:nvPr/>
            </p:nvSpPr>
            <p:spPr>
              <a:xfrm>
                <a:off x="89140" y="1384916"/>
                <a:ext cx="9523380" cy="538589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B0EE1C83-BDF8-136B-30F7-7C2C30554A3E}"/>
                  </a:ext>
                </a:extLst>
              </p:cNvPr>
              <p:cNvSpPr/>
              <p:nvPr/>
            </p:nvSpPr>
            <p:spPr>
              <a:xfrm>
                <a:off x="89138" y="5493201"/>
                <a:ext cx="9523378" cy="771678"/>
              </a:xfrm>
              <a:custGeom>
                <a:avLst/>
                <a:gdLst>
                  <a:gd name="connsiteX0" fmla="*/ 0 w 9523378"/>
                  <a:gd name="connsiteY0" fmla="*/ 0 h 771678"/>
                  <a:gd name="connsiteX1" fmla="*/ 499977 w 9523378"/>
                  <a:gd name="connsiteY1" fmla="*/ 0 h 771678"/>
                  <a:gd name="connsiteX2" fmla="*/ 809487 w 9523378"/>
                  <a:gd name="connsiteY2" fmla="*/ 0 h 771678"/>
                  <a:gd name="connsiteX3" fmla="*/ 1309464 w 9523378"/>
                  <a:gd name="connsiteY3" fmla="*/ 0 h 771678"/>
                  <a:gd name="connsiteX4" fmla="*/ 1714208 w 9523378"/>
                  <a:gd name="connsiteY4" fmla="*/ 0 h 771678"/>
                  <a:gd name="connsiteX5" fmla="*/ 2023718 w 9523378"/>
                  <a:gd name="connsiteY5" fmla="*/ 0 h 771678"/>
                  <a:gd name="connsiteX6" fmla="*/ 2428461 w 9523378"/>
                  <a:gd name="connsiteY6" fmla="*/ 0 h 771678"/>
                  <a:gd name="connsiteX7" fmla="*/ 3023673 w 9523378"/>
                  <a:gd name="connsiteY7" fmla="*/ 0 h 771678"/>
                  <a:gd name="connsiteX8" fmla="*/ 3428416 w 9523378"/>
                  <a:gd name="connsiteY8" fmla="*/ 0 h 771678"/>
                  <a:gd name="connsiteX9" fmla="*/ 3737926 w 9523378"/>
                  <a:gd name="connsiteY9" fmla="*/ 0 h 771678"/>
                  <a:gd name="connsiteX10" fmla="*/ 4523605 w 9523378"/>
                  <a:gd name="connsiteY10" fmla="*/ 0 h 771678"/>
                  <a:gd name="connsiteX11" fmla="*/ 4833114 w 9523378"/>
                  <a:gd name="connsiteY11" fmla="*/ 0 h 771678"/>
                  <a:gd name="connsiteX12" fmla="*/ 5142624 w 9523378"/>
                  <a:gd name="connsiteY12" fmla="*/ 0 h 771678"/>
                  <a:gd name="connsiteX13" fmla="*/ 5928303 w 9523378"/>
                  <a:gd name="connsiteY13" fmla="*/ 0 h 771678"/>
                  <a:gd name="connsiteX14" fmla="*/ 6713981 w 9523378"/>
                  <a:gd name="connsiteY14" fmla="*/ 0 h 771678"/>
                  <a:gd name="connsiteX15" fmla="*/ 7309193 w 9523378"/>
                  <a:gd name="connsiteY15" fmla="*/ 0 h 771678"/>
                  <a:gd name="connsiteX16" fmla="*/ 7904404 w 9523378"/>
                  <a:gd name="connsiteY16" fmla="*/ 0 h 771678"/>
                  <a:gd name="connsiteX17" fmla="*/ 8499615 w 9523378"/>
                  <a:gd name="connsiteY17" fmla="*/ 0 h 771678"/>
                  <a:gd name="connsiteX18" fmla="*/ 9523378 w 9523378"/>
                  <a:gd name="connsiteY18" fmla="*/ 0 h 771678"/>
                  <a:gd name="connsiteX19" fmla="*/ 9523378 w 9523378"/>
                  <a:gd name="connsiteY19" fmla="*/ 385839 h 771678"/>
                  <a:gd name="connsiteX20" fmla="*/ 9523378 w 9523378"/>
                  <a:gd name="connsiteY20" fmla="*/ 771678 h 771678"/>
                  <a:gd name="connsiteX21" fmla="*/ 9118634 w 9523378"/>
                  <a:gd name="connsiteY21" fmla="*/ 771678 h 771678"/>
                  <a:gd name="connsiteX22" fmla="*/ 8713891 w 9523378"/>
                  <a:gd name="connsiteY22" fmla="*/ 771678 h 771678"/>
                  <a:gd name="connsiteX23" fmla="*/ 8023446 w 9523378"/>
                  <a:gd name="connsiteY23" fmla="*/ 771678 h 771678"/>
                  <a:gd name="connsiteX24" fmla="*/ 7428235 w 9523378"/>
                  <a:gd name="connsiteY24" fmla="*/ 771678 h 771678"/>
                  <a:gd name="connsiteX25" fmla="*/ 6737790 w 9523378"/>
                  <a:gd name="connsiteY25" fmla="*/ 771678 h 771678"/>
                  <a:gd name="connsiteX26" fmla="*/ 6333046 w 9523378"/>
                  <a:gd name="connsiteY26" fmla="*/ 771678 h 771678"/>
                  <a:gd name="connsiteX27" fmla="*/ 5547368 w 9523378"/>
                  <a:gd name="connsiteY27" fmla="*/ 771678 h 771678"/>
                  <a:gd name="connsiteX28" fmla="*/ 4856923 w 9523378"/>
                  <a:gd name="connsiteY28" fmla="*/ 771678 h 771678"/>
                  <a:gd name="connsiteX29" fmla="*/ 4356945 w 9523378"/>
                  <a:gd name="connsiteY29" fmla="*/ 771678 h 771678"/>
                  <a:gd name="connsiteX30" fmla="*/ 4047436 w 9523378"/>
                  <a:gd name="connsiteY30" fmla="*/ 771678 h 771678"/>
                  <a:gd name="connsiteX31" fmla="*/ 3356991 w 9523378"/>
                  <a:gd name="connsiteY31" fmla="*/ 771678 h 771678"/>
                  <a:gd name="connsiteX32" fmla="*/ 2571312 w 9523378"/>
                  <a:gd name="connsiteY32" fmla="*/ 771678 h 771678"/>
                  <a:gd name="connsiteX33" fmla="*/ 2071335 w 9523378"/>
                  <a:gd name="connsiteY33" fmla="*/ 771678 h 771678"/>
                  <a:gd name="connsiteX34" fmla="*/ 1666591 w 9523378"/>
                  <a:gd name="connsiteY34" fmla="*/ 771678 h 771678"/>
                  <a:gd name="connsiteX35" fmla="*/ 976146 w 9523378"/>
                  <a:gd name="connsiteY35" fmla="*/ 771678 h 771678"/>
                  <a:gd name="connsiteX36" fmla="*/ 0 w 9523378"/>
                  <a:gd name="connsiteY36" fmla="*/ 771678 h 771678"/>
                  <a:gd name="connsiteX37" fmla="*/ 0 w 9523378"/>
                  <a:gd name="connsiteY37" fmla="*/ 393556 h 771678"/>
                  <a:gd name="connsiteX38" fmla="*/ 0 w 9523378"/>
                  <a:gd name="connsiteY38" fmla="*/ 0 h 77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3378" h="771678" fill="none" extrusionOk="0">
                    <a:moveTo>
                      <a:pt x="0" y="0"/>
                    </a:moveTo>
                    <a:cubicBezTo>
                      <a:pt x="223083" y="-22964"/>
                      <a:pt x="359782" y="34278"/>
                      <a:pt x="499977" y="0"/>
                    </a:cubicBezTo>
                    <a:cubicBezTo>
                      <a:pt x="640172" y="-34278"/>
                      <a:pt x="677854" y="35163"/>
                      <a:pt x="809487" y="0"/>
                    </a:cubicBezTo>
                    <a:cubicBezTo>
                      <a:pt x="941120" y="-35163"/>
                      <a:pt x="1157629" y="31616"/>
                      <a:pt x="1309464" y="0"/>
                    </a:cubicBezTo>
                    <a:cubicBezTo>
                      <a:pt x="1461299" y="-31616"/>
                      <a:pt x="1568763" y="389"/>
                      <a:pt x="1714208" y="0"/>
                    </a:cubicBezTo>
                    <a:cubicBezTo>
                      <a:pt x="1859653" y="-389"/>
                      <a:pt x="1918452" y="36734"/>
                      <a:pt x="2023718" y="0"/>
                    </a:cubicBezTo>
                    <a:cubicBezTo>
                      <a:pt x="2128984" y="-36734"/>
                      <a:pt x="2246105" y="29390"/>
                      <a:pt x="2428461" y="0"/>
                    </a:cubicBezTo>
                    <a:cubicBezTo>
                      <a:pt x="2610817" y="-29390"/>
                      <a:pt x="2856130" y="10750"/>
                      <a:pt x="3023673" y="0"/>
                    </a:cubicBezTo>
                    <a:cubicBezTo>
                      <a:pt x="3191216" y="-10750"/>
                      <a:pt x="3311610" y="41450"/>
                      <a:pt x="3428416" y="0"/>
                    </a:cubicBezTo>
                    <a:cubicBezTo>
                      <a:pt x="3545222" y="-41450"/>
                      <a:pt x="3650765" y="17494"/>
                      <a:pt x="3737926" y="0"/>
                    </a:cubicBezTo>
                    <a:cubicBezTo>
                      <a:pt x="3825087" y="-17494"/>
                      <a:pt x="4180693" y="16978"/>
                      <a:pt x="4523605" y="0"/>
                    </a:cubicBezTo>
                    <a:cubicBezTo>
                      <a:pt x="4866517" y="-16978"/>
                      <a:pt x="4766904" y="27390"/>
                      <a:pt x="4833114" y="0"/>
                    </a:cubicBezTo>
                    <a:cubicBezTo>
                      <a:pt x="4899324" y="-27390"/>
                      <a:pt x="5054326" y="13468"/>
                      <a:pt x="5142624" y="0"/>
                    </a:cubicBezTo>
                    <a:cubicBezTo>
                      <a:pt x="5230922" y="-13468"/>
                      <a:pt x="5657395" y="84001"/>
                      <a:pt x="5928303" y="0"/>
                    </a:cubicBezTo>
                    <a:cubicBezTo>
                      <a:pt x="6199211" y="-84001"/>
                      <a:pt x="6484362" y="56164"/>
                      <a:pt x="6713981" y="0"/>
                    </a:cubicBezTo>
                    <a:cubicBezTo>
                      <a:pt x="6943600" y="-56164"/>
                      <a:pt x="7035351" y="69079"/>
                      <a:pt x="7309193" y="0"/>
                    </a:cubicBezTo>
                    <a:cubicBezTo>
                      <a:pt x="7583035" y="-69079"/>
                      <a:pt x="7733341" y="4455"/>
                      <a:pt x="7904404" y="0"/>
                    </a:cubicBezTo>
                    <a:cubicBezTo>
                      <a:pt x="8075467" y="-4455"/>
                      <a:pt x="8206810" y="50226"/>
                      <a:pt x="8499615" y="0"/>
                    </a:cubicBezTo>
                    <a:cubicBezTo>
                      <a:pt x="8792420" y="-50226"/>
                      <a:pt x="9048126" y="78373"/>
                      <a:pt x="9523378" y="0"/>
                    </a:cubicBezTo>
                    <a:cubicBezTo>
                      <a:pt x="9552440" y="117849"/>
                      <a:pt x="9508561" y="300393"/>
                      <a:pt x="9523378" y="385839"/>
                    </a:cubicBezTo>
                    <a:cubicBezTo>
                      <a:pt x="9538195" y="471285"/>
                      <a:pt x="9506560" y="584740"/>
                      <a:pt x="9523378" y="771678"/>
                    </a:cubicBezTo>
                    <a:cubicBezTo>
                      <a:pt x="9330687" y="790693"/>
                      <a:pt x="9214914" y="761419"/>
                      <a:pt x="9118634" y="771678"/>
                    </a:cubicBezTo>
                    <a:cubicBezTo>
                      <a:pt x="9022354" y="781937"/>
                      <a:pt x="8855500" y="745008"/>
                      <a:pt x="8713891" y="771678"/>
                    </a:cubicBezTo>
                    <a:cubicBezTo>
                      <a:pt x="8572282" y="798348"/>
                      <a:pt x="8300185" y="695445"/>
                      <a:pt x="8023446" y="771678"/>
                    </a:cubicBezTo>
                    <a:cubicBezTo>
                      <a:pt x="7746707" y="847911"/>
                      <a:pt x="7683157" y="711825"/>
                      <a:pt x="7428235" y="771678"/>
                    </a:cubicBezTo>
                    <a:cubicBezTo>
                      <a:pt x="7173313" y="831531"/>
                      <a:pt x="6901270" y="758550"/>
                      <a:pt x="6737790" y="771678"/>
                    </a:cubicBezTo>
                    <a:cubicBezTo>
                      <a:pt x="6574311" y="784806"/>
                      <a:pt x="6486559" y="747928"/>
                      <a:pt x="6333046" y="771678"/>
                    </a:cubicBezTo>
                    <a:cubicBezTo>
                      <a:pt x="6179533" y="795428"/>
                      <a:pt x="5865655" y="748654"/>
                      <a:pt x="5547368" y="771678"/>
                    </a:cubicBezTo>
                    <a:cubicBezTo>
                      <a:pt x="5229081" y="794702"/>
                      <a:pt x="5157963" y="721292"/>
                      <a:pt x="4856923" y="771678"/>
                    </a:cubicBezTo>
                    <a:cubicBezTo>
                      <a:pt x="4555883" y="822064"/>
                      <a:pt x="4511646" y="724635"/>
                      <a:pt x="4356945" y="771678"/>
                    </a:cubicBezTo>
                    <a:cubicBezTo>
                      <a:pt x="4202244" y="818721"/>
                      <a:pt x="4179679" y="756815"/>
                      <a:pt x="4047436" y="771678"/>
                    </a:cubicBezTo>
                    <a:cubicBezTo>
                      <a:pt x="3915193" y="786541"/>
                      <a:pt x="3645751" y="738361"/>
                      <a:pt x="3356991" y="771678"/>
                    </a:cubicBezTo>
                    <a:cubicBezTo>
                      <a:pt x="3068231" y="804995"/>
                      <a:pt x="2854292" y="740833"/>
                      <a:pt x="2571312" y="771678"/>
                    </a:cubicBezTo>
                    <a:cubicBezTo>
                      <a:pt x="2288332" y="802523"/>
                      <a:pt x="2190148" y="748810"/>
                      <a:pt x="2071335" y="771678"/>
                    </a:cubicBezTo>
                    <a:cubicBezTo>
                      <a:pt x="1952522" y="794546"/>
                      <a:pt x="1793877" y="738335"/>
                      <a:pt x="1666591" y="771678"/>
                    </a:cubicBezTo>
                    <a:cubicBezTo>
                      <a:pt x="1539305" y="805021"/>
                      <a:pt x="1127769" y="704643"/>
                      <a:pt x="976146" y="771678"/>
                    </a:cubicBezTo>
                    <a:cubicBezTo>
                      <a:pt x="824523" y="838713"/>
                      <a:pt x="239681" y="660106"/>
                      <a:pt x="0" y="771678"/>
                    </a:cubicBezTo>
                    <a:cubicBezTo>
                      <a:pt x="-44316" y="672449"/>
                      <a:pt x="11206" y="501327"/>
                      <a:pt x="0" y="393556"/>
                    </a:cubicBezTo>
                    <a:cubicBezTo>
                      <a:pt x="-11206" y="285785"/>
                      <a:pt x="17564" y="137184"/>
                      <a:pt x="0" y="0"/>
                    </a:cubicBezTo>
                    <a:close/>
                  </a:path>
                  <a:path w="9523378" h="771678" stroke="0" extrusionOk="0">
                    <a:moveTo>
                      <a:pt x="0" y="0"/>
                    </a:moveTo>
                    <a:cubicBezTo>
                      <a:pt x="159139" y="-44005"/>
                      <a:pt x="276927" y="13873"/>
                      <a:pt x="404744" y="0"/>
                    </a:cubicBezTo>
                    <a:cubicBezTo>
                      <a:pt x="532561" y="-13873"/>
                      <a:pt x="722445" y="6120"/>
                      <a:pt x="809487" y="0"/>
                    </a:cubicBezTo>
                    <a:cubicBezTo>
                      <a:pt x="896529" y="-6120"/>
                      <a:pt x="1062301" y="41454"/>
                      <a:pt x="1309464" y="0"/>
                    </a:cubicBezTo>
                    <a:cubicBezTo>
                      <a:pt x="1556627" y="-41454"/>
                      <a:pt x="1477546" y="29511"/>
                      <a:pt x="1618974" y="0"/>
                    </a:cubicBezTo>
                    <a:cubicBezTo>
                      <a:pt x="1760402" y="-29511"/>
                      <a:pt x="1922473" y="45143"/>
                      <a:pt x="2214185" y="0"/>
                    </a:cubicBezTo>
                    <a:cubicBezTo>
                      <a:pt x="2505897" y="-45143"/>
                      <a:pt x="2591090" y="46111"/>
                      <a:pt x="2714163" y="0"/>
                    </a:cubicBezTo>
                    <a:cubicBezTo>
                      <a:pt x="2837236" y="-46111"/>
                      <a:pt x="3158877" y="72453"/>
                      <a:pt x="3499841" y="0"/>
                    </a:cubicBezTo>
                    <a:cubicBezTo>
                      <a:pt x="3840805" y="-72453"/>
                      <a:pt x="4008662" y="58605"/>
                      <a:pt x="4190286" y="0"/>
                    </a:cubicBezTo>
                    <a:cubicBezTo>
                      <a:pt x="4371911" y="-58605"/>
                      <a:pt x="4513434" y="9171"/>
                      <a:pt x="4595030" y="0"/>
                    </a:cubicBezTo>
                    <a:cubicBezTo>
                      <a:pt x="4676626" y="-9171"/>
                      <a:pt x="4871581" y="34572"/>
                      <a:pt x="4999773" y="0"/>
                    </a:cubicBezTo>
                    <a:cubicBezTo>
                      <a:pt x="5127965" y="-34572"/>
                      <a:pt x="5185974" y="8985"/>
                      <a:pt x="5309283" y="0"/>
                    </a:cubicBezTo>
                    <a:cubicBezTo>
                      <a:pt x="5432592" y="-8985"/>
                      <a:pt x="5697763" y="41143"/>
                      <a:pt x="5904494" y="0"/>
                    </a:cubicBezTo>
                    <a:cubicBezTo>
                      <a:pt x="6111225" y="-41143"/>
                      <a:pt x="6106947" y="15316"/>
                      <a:pt x="6214004" y="0"/>
                    </a:cubicBezTo>
                    <a:cubicBezTo>
                      <a:pt x="6321061" y="-15316"/>
                      <a:pt x="6692971" y="64539"/>
                      <a:pt x="6904449" y="0"/>
                    </a:cubicBezTo>
                    <a:cubicBezTo>
                      <a:pt x="7115928" y="-64539"/>
                      <a:pt x="7107293" y="42683"/>
                      <a:pt x="7309193" y="0"/>
                    </a:cubicBezTo>
                    <a:cubicBezTo>
                      <a:pt x="7511093" y="-42683"/>
                      <a:pt x="7550741" y="22890"/>
                      <a:pt x="7713936" y="0"/>
                    </a:cubicBezTo>
                    <a:cubicBezTo>
                      <a:pt x="7877131" y="-22890"/>
                      <a:pt x="7929494" y="27876"/>
                      <a:pt x="8023446" y="0"/>
                    </a:cubicBezTo>
                    <a:cubicBezTo>
                      <a:pt x="8117398" y="-27876"/>
                      <a:pt x="8607283" y="46873"/>
                      <a:pt x="8809125" y="0"/>
                    </a:cubicBezTo>
                    <a:cubicBezTo>
                      <a:pt x="9010967" y="-46873"/>
                      <a:pt x="9172198" y="12885"/>
                      <a:pt x="9523378" y="0"/>
                    </a:cubicBezTo>
                    <a:cubicBezTo>
                      <a:pt x="9560837" y="185617"/>
                      <a:pt x="9522944" y="222046"/>
                      <a:pt x="9523378" y="378122"/>
                    </a:cubicBezTo>
                    <a:cubicBezTo>
                      <a:pt x="9523812" y="534198"/>
                      <a:pt x="9505576" y="640624"/>
                      <a:pt x="9523378" y="771678"/>
                    </a:cubicBezTo>
                    <a:cubicBezTo>
                      <a:pt x="9432513" y="804685"/>
                      <a:pt x="9296357" y="749453"/>
                      <a:pt x="9118634" y="771678"/>
                    </a:cubicBezTo>
                    <a:cubicBezTo>
                      <a:pt x="8940911" y="793903"/>
                      <a:pt x="8678083" y="763302"/>
                      <a:pt x="8523423" y="771678"/>
                    </a:cubicBezTo>
                    <a:cubicBezTo>
                      <a:pt x="8368763" y="780054"/>
                      <a:pt x="8267451" y="744786"/>
                      <a:pt x="8023446" y="771678"/>
                    </a:cubicBezTo>
                    <a:cubicBezTo>
                      <a:pt x="7779441" y="798570"/>
                      <a:pt x="7756812" y="757530"/>
                      <a:pt x="7618702" y="771678"/>
                    </a:cubicBezTo>
                    <a:cubicBezTo>
                      <a:pt x="7480592" y="785826"/>
                      <a:pt x="7224692" y="717482"/>
                      <a:pt x="7023491" y="771678"/>
                    </a:cubicBezTo>
                    <a:cubicBezTo>
                      <a:pt x="6822290" y="825874"/>
                      <a:pt x="6811212" y="749396"/>
                      <a:pt x="6618748" y="771678"/>
                    </a:cubicBezTo>
                    <a:cubicBezTo>
                      <a:pt x="6426284" y="793960"/>
                      <a:pt x="6094055" y="758770"/>
                      <a:pt x="5928303" y="771678"/>
                    </a:cubicBezTo>
                    <a:cubicBezTo>
                      <a:pt x="5762552" y="784586"/>
                      <a:pt x="5682296" y="764366"/>
                      <a:pt x="5618793" y="771678"/>
                    </a:cubicBezTo>
                    <a:cubicBezTo>
                      <a:pt x="5555290" y="778990"/>
                      <a:pt x="5431275" y="759377"/>
                      <a:pt x="5309283" y="771678"/>
                    </a:cubicBezTo>
                    <a:cubicBezTo>
                      <a:pt x="5187291" y="783979"/>
                      <a:pt x="4883255" y="706544"/>
                      <a:pt x="4714072" y="771678"/>
                    </a:cubicBezTo>
                    <a:cubicBezTo>
                      <a:pt x="4544889" y="836812"/>
                      <a:pt x="4348275" y="703694"/>
                      <a:pt x="4023627" y="771678"/>
                    </a:cubicBezTo>
                    <a:cubicBezTo>
                      <a:pt x="3698980" y="839662"/>
                      <a:pt x="3777658" y="745778"/>
                      <a:pt x="3714117" y="771678"/>
                    </a:cubicBezTo>
                    <a:cubicBezTo>
                      <a:pt x="3650576" y="797578"/>
                      <a:pt x="3360136" y="700323"/>
                      <a:pt x="3118906" y="771678"/>
                    </a:cubicBezTo>
                    <a:cubicBezTo>
                      <a:pt x="2877676" y="843033"/>
                      <a:pt x="2775563" y="757201"/>
                      <a:pt x="2618929" y="771678"/>
                    </a:cubicBezTo>
                    <a:cubicBezTo>
                      <a:pt x="2462295" y="786155"/>
                      <a:pt x="2122185" y="741011"/>
                      <a:pt x="1833250" y="771678"/>
                    </a:cubicBezTo>
                    <a:cubicBezTo>
                      <a:pt x="1544315" y="802345"/>
                      <a:pt x="1443851" y="714560"/>
                      <a:pt x="1333273" y="771678"/>
                    </a:cubicBezTo>
                    <a:cubicBezTo>
                      <a:pt x="1222695" y="828796"/>
                      <a:pt x="825351" y="726715"/>
                      <a:pt x="547594" y="771678"/>
                    </a:cubicBezTo>
                    <a:cubicBezTo>
                      <a:pt x="269837" y="816641"/>
                      <a:pt x="247726" y="754408"/>
                      <a:pt x="0" y="771678"/>
                    </a:cubicBezTo>
                    <a:cubicBezTo>
                      <a:pt x="-4389" y="696575"/>
                      <a:pt x="34018" y="481961"/>
                      <a:pt x="0" y="408989"/>
                    </a:cubicBezTo>
                    <a:cubicBezTo>
                      <a:pt x="-34018" y="336017"/>
                      <a:pt x="9639" y="139391"/>
                      <a:pt x="0" y="0"/>
                    </a:cubicBezTo>
                    <a:close/>
                  </a:path>
                </a:pathLst>
              </a:custGeom>
              <a:solidFill>
                <a:srgbClr val="FFFF00"/>
              </a:solid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9" name="Rectangle 168">
                <a:extLst>
                  <a:ext uri="{FF2B5EF4-FFF2-40B4-BE49-F238E27FC236}">
                    <a16:creationId xmlns:a16="http://schemas.microsoft.com/office/drawing/2014/main" id="{FB7F2FC3-D84C-961F-1636-C6229E3CC05D}"/>
                  </a:ext>
                </a:extLst>
              </p:cNvPr>
              <p:cNvSpPr/>
              <p:nvPr/>
            </p:nvSpPr>
            <p:spPr>
              <a:xfrm>
                <a:off x="89139" y="4359565"/>
                <a:ext cx="9523378" cy="412126"/>
              </a:xfrm>
              <a:custGeom>
                <a:avLst/>
                <a:gdLst>
                  <a:gd name="connsiteX0" fmla="*/ 0 w 9523378"/>
                  <a:gd name="connsiteY0" fmla="*/ 0 h 412126"/>
                  <a:gd name="connsiteX1" fmla="*/ 690445 w 9523378"/>
                  <a:gd name="connsiteY1" fmla="*/ 0 h 412126"/>
                  <a:gd name="connsiteX2" fmla="*/ 1380890 w 9523378"/>
                  <a:gd name="connsiteY2" fmla="*/ 0 h 412126"/>
                  <a:gd name="connsiteX3" fmla="*/ 1976101 w 9523378"/>
                  <a:gd name="connsiteY3" fmla="*/ 0 h 412126"/>
                  <a:gd name="connsiteX4" fmla="*/ 2285611 w 9523378"/>
                  <a:gd name="connsiteY4" fmla="*/ 0 h 412126"/>
                  <a:gd name="connsiteX5" fmla="*/ 2785588 w 9523378"/>
                  <a:gd name="connsiteY5" fmla="*/ 0 h 412126"/>
                  <a:gd name="connsiteX6" fmla="*/ 3190332 w 9523378"/>
                  <a:gd name="connsiteY6" fmla="*/ 0 h 412126"/>
                  <a:gd name="connsiteX7" fmla="*/ 3499841 w 9523378"/>
                  <a:gd name="connsiteY7" fmla="*/ 0 h 412126"/>
                  <a:gd name="connsiteX8" fmla="*/ 3904585 w 9523378"/>
                  <a:gd name="connsiteY8" fmla="*/ 0 h 412126"/>
                  <a:gd name="connsiteX9" fmla="*/ 4499796 w 9523378"/>
                  <a:gd name="connsiteY9" fmla="*/ 0 h 412126"/>
                  <a:gd name="connsiteX10" fmla="*/ 4904540 w 9523378"/>
                  <a:gd name="connsiteY10" fmla="*/ 0 h 412126"/>
                  <a:gd name="connsiteX11" fmla="*/ 5214049 w 9523378"/>
                  <a:gd name="connsiteY11" fmla="*/ 0 h 412126"/>
                  <a:gd name="connsiteX12" fmla="*/ 5999728 w 9523378"/>
                  <a:gd name="connsiteY12" fmla="*/ 0 h 412126"/>
                  <a:gd name="connsiteX13" fmla="*/ 6309238 w 9523378"/>
                  <a:gd name="connsiteY13" fmla="*/ 0 h 412126"/>
                  <a:gd name="connsiteX14" fmla="*/ 6618748 w 9523378"/>
                  <a:gd name="connsiteY14" fmla="*/ 0 h 412126"/>
                  <a:gd name="connsiteX15" fmla="*/ 7404426 w 9523378"/>
                  <a:gd name="connsiteY15" fmla="*/ 0 h 412126"/>
                  <a:gd name="connsiteX16" fmla="*/ 8190105 w 9523378"/>
                  <a:gd name="connsiteY16" fmla="*/ 0 h 412126"/>
                  <a:gd name="connsiteX17" fmla="*/ 8785316 w 9523378"/>
                  <a:gd name="connsiteY17" fmla="*/ 0 h 412126"/>
                  <a:gd name="connsiteX18" fmla="*/ 9523378 w 9523378"/>
                  <a:gd name="connsiteY18" fmla="*/ 0 h 412126"/>
                  <a:gd name="connsiteX19" fmla="*/ 9523378 w 9523378"/>
                  <a:gd name="connsiteY19" fmla="*/ 412126 h 412126"/>
                  <a:gd name="connsiteX20" fmla="*/ 8832933 w 9523378"/>
                  <a:gd name="connsiteY20" fmla="*/ 412126 h 412126"/>
                  <a:gd name="connsiteX21" fmla="*/ 8428190 w 9523378"/>
                  <a:gd name="connsiteY21" fmla="*/ 412126 h 412126"/>
                  <a:gd name="connsiteX22" fmla="*/ 7832978 w 9523378"/>
                  <a:gd name="connsiteY22" fmla="*/ 412126 h 412126"/>
                  <a:gd name="connsiteX23" fmla="*/ 7142534 w 9523378"/>
                  <a:gd name="connsiteY23" fmla="*/ 412126 h 412126"/>
                  <a:gd name="connsiteX24" fmla="*/ 6737790 w 9523378"/>
                  <a:gd name="connsiteY24" fmla="*/ 412126 h 412126"/>
                  <a:gd name="connsiteX25" fmla="*/ 6047345 w 9523378"/>
                  <a:gd name="connsiteY25" fmla="*/ 412126 h 412126"/>
                  <a:gd name="connsiteX26" fmla="*/ 5452134 w 9523378"/>
                  <a:gd name="connsiteY26" fmla="*/ 412126 h 412126"/>
                  <a:gd name="connsiteX27" fmla="*/ 4761689 w 9523378"/>
                  <a:gd name="connsiteY27" fmla="*/ 412126 h 412126"/>
                  <a:gd name="connsiteX28" fmla="*/ 4356945 w 9523378"/>
                  <a:gd name="connsiteY28" fmla="*/ 412126 h 412126"/>
                  <a:gd name="connsiteX29" fmla="*/ 3571267 w 9523378"/>
                  <a:gd name="connsiteY29" fmla="*/ 412126 h 412126"/>
                  <a:gd name="connsiteX30" fmla="*/ 2880822 w 9523378"/>
                  <a:gd name="connsiteY30" fmla="*/ 412126 h 412126"/>
                  <a:gd name="connsiteX31" fmla="*/ 2380845 w 9523378"/>
                  <a:gd name="connsiteY31" fmla="*/ 412126 h 412126"/>
                  <a:gd name="connsiteX32" fmla="*/ 2071335 w 9523378"/>
                  <a:gd name="connsiteY32" fmla="*/ 412126 h 412126"/>
                  <a:gd name="connsiteX33" fmla="*/ 1380890 w 9523378"/>
                  <a:gd name="connsiteY33" fmla="*/ 412126 h 412126"/>
                  <a:gd name="connsiteX34" fmla="*/ 595211 w 9523378"/>
                  <a:gd name="connsiteY34" fmla="*/ 412126 h 412126"/>
                  <a:gd name="connsiteX35" fmla="*/ 0 w 9523378"/>
                  <a:gd name="connsiteY35" fmla="*/ 412126 h 412126"/>
                  <a:gd name="connsiteX36" fmla="*/ 0 w 9523378"/>
                  <a:gd name="connsiteY36" fmla="*/ 0 h 41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23378" h="412126" fill="none" extrusionOk="0">
                    <a:moveTo>
                      <a:pt x="0" y="0"/>
                    </a:moveTo>
                    <a:cubicBezTo>
                      <a:pt x="326186" y="-51897"/>
                      <a:pt x="491536" y="16591"/>
                      <a:pt x="690445" y="0"/>
                    </a:cubicBezTo>
                    <a:cubicBezTo>
                      <a:pt x="889354" y="-16591"/>
                      <a:pt x="1082559" y="5741"/>
                      <a:pt x="1380890" y="0"/>
                    </a:cubicBezTo>
                    <a:cubicBezTo>
                      <a:pt x="1679221" y="-5741"/>
                      <a:pt x="1697675" y="19479"/>
                      <a:pt x="1976101" y="0"/>
                    </a:cubicBezTo>
                    <a:cubicBezTo>
                      <a:pt x="2254527" y="-19479"/>
                      <a:pt x="2153978" y="35163"/>
                      <a:pt x="2285611" y="0"/>
                    </a:cubicBezTo>
                    <a:cubicBezTo>
                      <a:pt x="2417244" y="-35163"/>
                      <a:pt x="2633753" y="31616"/>
                      <a:pt x="2785588" y="0"/>
                    </a:cubicBezTo>
                    <a:cubicBezTo>
                      <a:pt x="2937423" y="-31616"/>
                      <a:pt x="3044887" y="389"/>
                      <a:pt x="3190332" y="0"/>
                    </a:cubicBezTo>
                    <a:cubicBezTo>
                      <a:pt x="3335777" y="-389"/>
                      <a:pt x="3395516" y="126"/>
                      <a:pt x="3499841" y="0"/>
                    </a:cubicBezTo>
                    <a:cubicBezTo>
                      <a:pt x="3604166" y="-126"/>
                      <a:pt x="3719444" y="24977"/>
                      <a:pt x="3904585" y="0"/>
                    </a:cubicBezTo>
                    <a:cubicBezTo>
                      <a:pt x="4089726" y="-24977"/>
                      <a:pt x="4337819" y="16205"/>
                      <a:pt x="4499796" y="0"/>
                    </a:cubicBezTo>
                    <a:cubicBezTo>
                      <a:pt x="4661773" y="-16205"/>
                      <a:pt x="4779191" y="32478"/>
                      <a:pt x="4904540" y="0"/>
                    </a:cubicBezTo>
                    <a:cubicBezTo>
                      <a:pt x="5029889" y="-32478"/>
                      <a:pt x="5137755" y="28864"/>
                      <a:pt x="5214049" y="0"/>
                    </a:cubicBezTo>
                    <a:cubicBezTo>
                      <a:pt x="5290343" y="-28864"/>
                      <a:pt x="5656816" y="16978"/>
                      <a:pt x="5999728" y="0"/>
                    </a:cubicBezTo>
                    <a:cubicBezTo>
                      <a:pt x="6342640" y="-16978"/>
                      <a:pt x="6232727" y="16424"/>
                      <a:pt x="6309238" y="0"/>
                    </a:cubicBezTo>
                    <a:cubicBezTo>
                      <a:pt x="6385749" y="-16424"/>
                      <a:pt x="6530450" y="13468"/>
                      <a:pt x="6618748" y="0"/>
                    </a:cubicBezTo>
                    <a:cubicBezTo>
                      <a:pt x="6707046" y="-13468"/>
                      <a:pt x="7134925" y="85697"/>
                      <a:pt x="7404426" y="0"/>
                    </a:cubicBezTo>
                    <a:cubicBezTo>
                      <a:pt x="7673927" y="-85697"/>
                      <a:pt x="7960103" y="55393"/>
                      <a:pt x="8190105" y="0"/>
                    </a:cubicBezTo>
                    <a:cubicBezTo>
                      <a:pt x="8420107" y="-55393"/>
                      <a:pt x="8518141" y="70662"/>
                      <a:pt x="8785316" y="0"/>
                    </a:cubicBezTo>
                    <a:cubicBezTo>
                      <a:pt x="9052491" y="-70662"/>
                      <a:pt x="9160562" y="36884"/>
                      <a:pt x="9523378" y="0"/>
                    </a:cubicBezTo>
                    <a:cubicBezTo>
                      <a:pt x="9565291" y="162926"/>
                      <a:pt x="9515715" y="260730"/>
                      <a:pt x="9523378" y="412126"/>
                    </a:cubicBezTo>
                    <a:cubicBezTo>
                      <a:pt x="9240843" y="470039"/>
                      <a:pt x="9153968" y="344407"/>
                      <a:pt x="8832933" y="412126"/>
                    </a:cubicBezTo>
                    <a:cubicBezTo>
                      <a:pt x="8511899" y="479845"/>
                      <a:pt x="8609397" y="381716"/>
                      <a:pt x="8428190" y="412126"/>
                    </a:cubicBezTo>
                    <a:cubicBezTo>
                      <a:pt x="8246983" y="442536"/>
                      <a:pt x="8107166" y="349731"/>
                      <a:pt x="7832978" y="412126"/>
                    </a:cubicBezTo>
                    <a:cubicBezTo>
                      <a:pt x="7558790" y="474521"/>
                      <a:pt x="7312298" y="337995"/>
                      <a:pt x="7142534" y="412126"/>
                    </a:cubicBezTo>
                    <a:cubicBezTo>
                      <a:pt x="6972770" y="486257"/>
                      <a:pt x="6884772" y="395865"/>
                      <a:pt x="6737790" y="412126"/>
                    </a:cubicBezTo>
                    <a:cubicBezTo>
                      <a:pt x="6590808" y="428387"/>
                      <a:pt x="6324084" y="335893"/>
                      <a:pt x="6047345" y="412126"/>
                    </a:cubicBezTo>
                    <a:cubicBezTo>
                      <a:pt x="5770606" y="488359"/>
                      <a:pt x="5707056" y="352273"/>
                      <a:pt x="5452134" y="412126"/>
                    </a:cubicBezTo>
                    <a:cubicBezTo>
                      <a:pt x="5197212" y="471979"/>
                      <a:pt x="4925169" y="398998"/>
                      <a:pt x="4761689" y="412126"/>
                    </a:cubicBezTo>
                    <a:cubicBezTo>
                      <a:pt x="4598210" y="425254"/>
                      <a:pt x="4510458" y="388376"/>
                      <a:pt x="4356945" y="412126"/>
                    </a:cubicBezTo>
                    <a:cubicBezTo>
                      <a:pt x="4203432" y="435876"/>
                      <a:pt x="3889554" y="389102"/>
                      <a:pt x="3571267" y="412126"/>
                    </a:cubicBezTo>
                    <a:cubicBezTo>
                      <a:pt x="3252980" y="435150"/>
                      <a:pt x="3181862" y="361740"/>
                      <a:pt x="2880822" y="412126"/>
                    </a:cubicBezTo>
                    <a:cubicBezTo>
                      <a:pt x="2579782" y="462512"/>
                      <a:pt x="2534615" y="357502"/>
                      <a:pt x="2380845" y="412126"/>
                    </a:cubicBezTo>
                    <a:cubicBezTo>
                      <a:pt x="2227075" y="466750"/>
                      <a:pt x="2207679" y="410138"/>
                      <a:pt x="2071335" y="412126"/>
                    </a:cubicBezTo>
                    <a:cubicBezTo>
                      <a:pt x="1934991" y="414114"/>
                      <a:pt x="1669650" y="378809"/>
                      <a:pt x="1380890" y="412126"/>
                    </a:cubicBezTo>
                    <a:cubicBezTo>
                      <a:pt x="1092130" y="445443"/>
                      <a:pt x="878191" y="381281"/>
                      <a:pt x="595211" y="412126"/>
                    </a:cubicBezTo>
                    <a:cubicBezTo>
                      <a:pt x="312231" y="442971"/>
                      <a:pt x="237831" y="346464"/>
                      <a:pt x="0" y="412126"/>
                    </a:cubicBezTo>
                    <a:cubicBezTo>
                      <a:pt x="-8382" y="244205"/>
                      <a:pt x="23584" y="194951"/>
                      <a:pt x="0" y="0"/>
                    </a:cubicBezTo>
                    <a:close/>
                  </a:path>
                  <a:path w="9523378" h="412126" stroke="0" extrusionOk="0">
                    <a:moveTo>
                      <a:pt x="0" y="0"/>
                    </a:moveTo>
                    <a:cubicBezTo>
                      <a:pt x="159139" y="-44005"/>
                      <a:pt x="276927" y="13873"/>
                      <a:pt x="404744" y="0"/>
                    </a:cubicBezTo>
                    <a:cubicBezTo>
                      <a:pt x="532561" y="-13873"/>
                      <a:pt x="722445" y="6120"/>
                      <a:pt x="809487" y="0"/>
                    </a:cubicBezTo>
                    <a:cubicBezTo>
                      <a:pt x="896529" y="-6120"/>
                      <a:pt x="1062301" y="41454"/>
                      <a:pt x="1309464" y="0"/>
                    </a:cubicBezTo>
                    <a:cubicBezTo>
                      <a:pt x="1556627" y="-41454"/>
                      <a:pt x="1477546" y="29511"/>
                      <a:pt x="1618974" y="0"/>
                    </a:cubicBezTo>
                    <a:cubicBezTo>
                      <a:pt x="1760402" y="-29511"/>
                      <a:pt x="1922473" y="45143"/>
                      <a:pt x="2214185" y="0"/>
                    </a:cubicBezTo>
                    <a:cubicBezTo>
                      <a:pt x="2505897" y="-45143"/>
                      <a:pt x="2591090" y="46111"/>
                      <a:pt x="2714163" y="0"/>
                    </a:cubicBezTo>
                    <a:cubicBezTo>
                      <a:pt x="2837236" y="-46111"/>
                      <a:pt x="3158877" y="72453"/>
                      <a:pt x="3499841" y="0"/>
                    </a:cubicBezTo>
                    <a:cubicBezTo>
                      <a:pt x="3840805" y="-72453"/>
                      <a:pt x="4008662" y="58605"/>
                      <a:pt x="4190286" y="0"/>
                    </a:cubicBezTo>
                    <a:cubicBezTo>
                      <a:pt x="4371911" y="-58605"/>
                      <a:pt x="4513434" y="9171"/>
                      <a:pt x="4595030" y="0"/>
                    </a:cubicBezTo>
                    <a:cubicBezTo>
                      <a:pt x="4676626" y="-9171"/>
                      <a:pt x="4871581" y="34572"/>
                      <a:pt x="4999773" y="0"/>
                    </a:cubicBezTo>
                    <a:cubicBezTo>
                      <a:pt x="5127965" y="-34572"/>
                      <a:pt x="5185974" y="8985"/>
                      <a:pt x="5309283" y="0"/>
                    </a:cubicBezTo>
                    <a:cubicBezTo>
                      <a:pt x="5432592" y="-8985"/>
                      <a:pt x="5697763" y="41143"/>
                      <a:pt x="5904494" y="0"/>
                    </a:cubicBezTo>
                    <a:cubicBezTo>
                      <a:pt x="6111225" y="-41143"/>
                      <a:pt x="6106947" y="15316"/>
                      <a:pt x="6214004" y="0"/>
                    </a:cubicBezTo>
                    <a:cubicBezTo>
                      <a:pt x="6321061" y="-15316"/>
                      <a:pt x="6692971" y="64539"/>
                      <a:pt x="6904449" y="0"/>
                    </a:cubicBezTo>
                    <a:cubicBezTo>
                      <a:pt x="7115928" y="-64539"/>
                      <a:pt x="7107293" y="42683"/>
                      <a:pt x="7309193" y="0"/>
                    </a:cubicBezTo>
                    <a:cubicBezTo>
                      <a:pt x="7511093" y="-42683"/>
                      <a:pt x="7550741" y="22890"/>
                      <a:pt x="7713936" y="0"/>
                    </a:cubicBezTo>
                    <a:cubicBezTo>
                      <a:pt x="7877131" y="-22890"/>
                      <a:pt x="7929494" y="27876"/>
                      <a:pt x="8023446" y="0"/>
                    </a:cubicBezTo>
                    <a:cubicBezTo>
                      <a:pt x="8117398" y="-27876"/>
                      <a:pt x="8607283" y="46873"/>
                      <a:pt x="8809125" y="0"/>
                    </a:cubicBezTo>
                    <a:cubicBezTo>
                      <a:pt x="9010967" y="-46873"/>
                      <a:pt x="9172198" y="12885"/>
                      <a:pt x="9523378" y="0"/>
                    </a:cubicBezTo>
                    <a:cubicBezTo>
                      <a:pt x="9544394" y="197124"/>
                      <a:pt x="9482120" y="303840"/>
                      <a:pt x="9523378" y="412126"/>
                    </a:cubicBezTo>
                    <a:cubicBezTo>
                      <a:pt x="9231703" y="428840"/>
                      <a:pt x="9015388" y="385120"/>
                      <a:pt x="8832933" y="412126"/>
                    </a:cubicBezTo>
                    <a:cubicBezTo>
                      <a:pt x="8650479" y="439132"/>
                      <a:pt x="8662729" y="389448"/>
                      <a:pt x="8523423" y="412126"/>
                    </a:cubicBezTo>
                    <a:cubicBezTo>
                      <a:pt x="8384117" y="434804"/>
                      <a:pt x="8082872" y="403750"/>
                      <a:pt x="7928212" y="412126"/>
                    </a:cubicBezTo>
                    <a:cubicBezTo>
                      <a:pt x="7773552" y="420502"/>
                      <a:pt x="7672240" y="385234"/>
                      <a:pt x="7428235" y="412126"/>
                    </a:cubicBezTo>
                    <a:cubicBezTo>
                      <a:pt x="7184230" y="439018"/>
                      <a:pt x="7161601" y="397978"/>
                      <a:pt x="7023491" y="412126"/>
                    </a:cubicBezTo>
                    <a:cubicBezTo>
                      <a:pt x="6885381" y="426274"/>
                      <a:pt x="6629481" y="357930"/>
                      <a:pt x="6428280" y="412126"/>
                    </a:cubicBezTo>
                    <a:cubicBezTo>
                      <a:pt x="6227079" y="466322"/>
                      <a:pt x="6216001" y="389844"/>
                      <a:pt x="6023537" y="412126"/>
                    </a:cubicBezTo>
                    <a:cubicBezTo>
                      <a:pt x="5831073" y="434408"/>
                      <a:pt x="5498844" y="399218"/>
                      <a:pt x="5333092" y="412126"/>
                    </a:cubicBezTo>
                    <a:cubicBezTo>
                      <a:pt x="5167341" y="425034"/>
                      <a:pt x="5087085" y="404814"/>
                      <a:pt x="5023582" y="412126"/>
                    </a:cubicBezTo>
                    <a:cubicBezTo>
                      <a:pt x="4960079" y="419438"/>
                      <a:pt x="4836064" y="399825"/>
                      <a:pt x="4714072" y="412126"/>
                    </a:cubicBezTo>
                    <a:cubicBezTo>
                      <a:pt x="4592080" y="424427"/>
                      <a:pt x="4288044" y="346992"/>
                      <a:pt x="4118861" y="412126"/>
                    </a:cubicBezTo>
                    <a:cubicBezTo>
                      <a:pt x="3949678" y="477260"/>
                      <a:pt x="3753064" y="344142"/>
                      <a:pt x="3428416" y="412126"/>
                    </a:cubicBezTo>
                    <a:cubicBezTo>
                      <a:pt x="3103769" y="480110"/>
                      <a:pt x="3182447" y="386226"/>
                      <a:pt x="3118906" y="412126"/>
                    </a:cubicBezTo>
                    <a:cubicBezTo>
                      <a:pt x="3055365" y="438026"/>
                      <a:pt x="2764925" y="340771"/>
                      <a:pt x="2523695" y="412126"/>
                    </a:cubicBezTo>
                    <a:cubicBezTo>
                      <a:pt x="2282465" y="483481"/>
                      <a:pt x="2180352" y="397649"/>
                      <a:pt x="2023718" y="412126"/>
                    </a:cubicBezTo>
                    <a:cubicBezTo>
                      <a:pt x="1867084" y="426603"/>
                      <a:pt x="1526974" y="381459"/>
                      <a:pt x="1238039" y="412126"/>
                    </a:cubicBezTo>
                    <a:cubicBezTo>
                      <a:pt x="949104" y="442793"/>
                      <a:pt x="848640" y="355008"/>
                      <a:pt x="738062" y="412126"/>
                    </a:cubicBezTo>
                    <a:cubicBezTo>
                      <a:pt x="627484" y="469244"/>
                      <a:pt x="268367" y="329600"/>
                      <a:pt x="0" y="412126"/>
                    </a:cubicBezTo>
                    <a:cubicBezTo>
                      <a:pt x="-21995" y="316577"/>
                      <a:pt x="21413" y="154668"/>
                      <a:pt x="0" y="0"/>
                    </a:cubicBezTo>
                    <a:close/>
                  </a:path>
                </a:pathLst>
              </a:custGeom>
              <a:solidFill>
                <a:srgbClr val="FF0000"/>
              </a:solidFill>
              <a:ln>
                <a:extLst>
                  <a:ext uri="{C807C97D-BFC1-408E-A445-0C87EB9F89A2}">
                    <ask:lineSketchStyleProps xmlns:ask="http://schemas.microsoft.com/office/drawing/2018/sketchyshapes" sd="3972883010">
                      <a:prstGeom prst="rect">
                        <a:avLst/>
                      </a:prstGeom>
                      <ask:type>
                        <ask:lineSketchScribble/>
                      </ask:type>
                    </ask:lineSketchStyleProps>
                  </a:ext>
                </a:extLst>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0" name="Rectangle 169">
                <a:extLst>
                  <a:ext uri="{FF2B5EF4-FFF2-40B4-BE49-F238E27FC236}">
                    <a16:creationId xmlns:a16="http://schemas.microsoft.com/office/drawing/2014/main" id="{5727EB5C-F3CF-0D73-B818-6BD65D1BE073}"/>
                  </a:ext>
                </a:extLst>
              </p:cNvPr>
              <p:cNvSpPr/>
              <p:nvPr/>
            </p:nvSpPr>
            <p:spPr>
              <a:xfrm>
                <a:off x="89136" y="2104318"/>
                <a:ext cx="9523379" cy="194979"/>
              </a:xfrm>
              <a:custGeom>
                <a:avLst/>
                <a:gdLst>
                  <a:gd name="connsiteX0" fmla="*/ 0 w 9523379"/>
                  <a:gd name="connsiteY0" fmla="*/ 0 h 194979"/>
                  <a:gd name="connsiteX1" fmla="*/ 690445 w 9523379"/>
                  <a:gd name="connsiteY1" fmla="*/ 0 h 194979"/>
                  <a:gd name="connsiteX2" fmla="*/ 1380890 w 9523379"/>
                  <a:gd name="connsiteY2" fmla="*/ 0 h 194979"/>
                  <a:gd name="connsiteX3" fmla="*/ 1976101 w 9523379"/>
                  <a:gd name="connsiteY3" fmla="*/ 0 h 194979"/>
                  <a:gd name="connsiteX4" fmla="*/ 2285611 w 9523379"/>
                  <a:gd name="connsiteY4" fmla="*/ 0 h 194979"/>
                  <a:gd name="connsiteX5" fmla="*/ 2785588 w 9523379"/>
                  <a:gd name="connsiteY5" fmla="*/ 0 h 194979"/>
                  <a:gd name="connsiteX6" fmla="*/ 3190332 w 9523379"/>
                  <a:gd name="connsiteY6" fmla="*/ 0 h 194979"/>
                  <a:gd name="connsiteX7" fmla="*/ 3499842 w 9523379"/>
                  <a:gd name="connsiteY7" fmla="*/ 0 h 194979"/>
                  <a:gd name="connsiteX8" fmla="*/ 3904585 w 9523379"/>
                  <a:gd name="connsiteY8" fmla="*/ 0 h 194979"/>
                  <a:gd name="connsiteX9" fmla="*/ 4499797 w 9523379"/>
                  <a:gd name="connsiteY9" fmla="*/ 0 h 194979"/>
                  <a:gd name="connsiteX10" fmla="*/ 4904540 w 9523379"/>
                  <a:gd name="connsiteY10" fmla="*/ 0 h 194979"/>
                  <a:gd name="connsiteX11" fmla="*/ 5214050 w 9523379"/>
                  <a:gd name="connsiteY11" fmla="*/ 0 h 194979"/>
                  <a:gd name="connsiteX12" fmla="*/ 5999729 w 9523379"/>
                  <a:gd name="connsiteY12" fmla="*/ 0 h 194979"/>
                  <a:gd name="connsiteX13" fmla="*/ 6309239 w 9523379"/>
                  <a:gd name="connsiteY13" fmla="*/ 0 h 194979"/>
                  <a:gd name="connsiteX14" fmla="*/ 6618748 w 9523379"/>
                  <a:gd name="connsiteY14" fmla="*/ 0 h 194979"/>
                  <a:gd name="connsiteX15" fmla="*/ 7404427 w 9523379"/>
                  <a:gd name="connsiteY15" fmla="*/ 0 h 194979"/>
                  <a:gd name="connsiteX16" fmla="*/ 8190106 w 9523379"/>
                  <a:gd name="connsiteY16" fmla="*/ 0 h 194979"/>
                  <a:gd name="connsiteX17" fmla="*/ 8785317 w 9523379"/>
                  <a:gd name="connsiteY17" fmla="*/ 0 h 194979"/>
                  <a:gd name="connsiteX18" fmla="*/ 9523379 w 9523379"/>
                  <a:gd name="connsiteY18" fmla="*/ 0 h 194979"/>
                  <a:gd name="connsiteX19" fmla="*/ 9523379 w 9523379"/>
                  <a:gd name="connsiteY19" fmla="*/ 194979 h 194979"/>
                  <a:gd name="connsiteX20" fmla="*/ 8832934 w 9523379"/>
                  <a:gd name="connsiteY20" fmla="*/ 194979 h 194979"/>
                  <a:gd name="connsiteX21" fmla="*/ 8428190 w 9523379"/>
                  <a:gd name="connsiteY21" fmla="*/ 194979 h 194979"/>
                  <a:gd name="connsiteX22" fmla="*/ 7832979 w 9523379"/>
                  <a:gd name="connsiteY22" fmla="*/ 194979 h 194979"/>
                  <a:gd name="connsiteX23" fmla="*/ 7142534 w 9523379"/>
                  <a:gd name="connsiteY23" fmla="*/ 194979 h 194979"/>
                  <a:gd name="connsiteX24" fmla="*/ 6737791 w 9523379"/>
                  <a:gd name="connsiteY24" fmla="*/ 194979 h 194979"/>
                  <a:gd name="connsiteX25" fmla="*/ 6047346 w 9523379"/>
                  <a:gd name="connsiteY25" fmla="*/ 194979 h 194979"/>
                  <a:gd name="connsiteX26" fmla="*/ 5452134 w 9523379"/>
                  <a:gd name="connsiteY26" fmla="*/ 194979 h 194979"/>
                  <a:gd name="connsiteX27" fmla="*/ 4761690 w 9523379"/>
                  <a:gd name="connsiteY27" fmla="*/ 194979 h 194979"/>
                  <a:gd name="connsiteX28" fmla="*/ 4356946 w 9523379"/>
                  <a:gd name="connsiteY28" fmla="*/ 194979 h 194979"/>
                  <a:gd name="connsiteX29" fmla="*/ 3571267 w 9523379"/>
                  <a:gd name="connsiteY29" fmla="*/ 194979 h 194979"/>
                  <a:gd name="connsiteX30" fmla="*/ 2880822 w 9523379"/>
                  <a:gd name="connsiteY30" fmla="*/ 194979 h 194979"/>
                  <a:gd name="connsiteX31" fmla="*/ 2380845 w 9523379"/>
                  <a:gd name="connsiteY31" fmla="*/ 194979 h 194979"/>
                  <a:gd name="connsiteX32" fmla="*/ 2071335 w 9523379"/>
                  <a:gd name="connsiteY32" fmla="*/ 194979 h 194979"/>
                  <a:gd name="connsiteX33" fmla="*/ 1380890 w 9523379"/>
                  <a:gd name="connsiteY33" fmla="*/ 194979 h 194979"/>
                  <a:gd name="connsiteX34" fmla="*/ 595211 w 9523379"/>
                  <a:gd name="connsiteY34" fmla="*/ 194979 h 194979"/>
                  <a:gd name="connsiteX35" fmla="*/ 0 w 9523379"/>
                  <a:gd name="connsiteY35" fmla="*/ 194979 h 194979"/>
                  <a:gd name="connsiteX36" fmla="*/ 0 w 9523379"/>
                  <a:gd name="connsiteY36" fmla="*/ 0 h 19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23379" h="194979" fill="none" extrusionOk="0">
                    <a:moveTo>
                      <a:pt x="0" y="0"/>
                    </a:moveTo>
                    <a:cubicBezTo>
                      <a:pt x="326186" y="-51897"/>
                      <a:pt x="491536" y="16591"/>
                      <a:pt x="690445" y="0"/>
                    </a:cubicBezTo>
                    <a:cubicBezTo>
                      <a:pt x="889354" y="-16591"/>
                      <a:pt x="1082559" y="5741"/>
                      <a:pt x="1380890" y="0"/>
                    </a:cubicBezTo>
                    <a:cubicBezTo>
                      <a:pt x="1679221" y="-5741"/>
                      <a:pt x="1697675" y="19479"/>
                      <a:pt x="1976101" y="0"/>
                    </a:cubicBezTo>
                    <a:cubicBezTo>
                      <a:pt x="2254527" y="-19479"/>
                      <a:pt x="2153978" y="35163"/>
                      <a:pt x="2285611" y="0"/>
                    </a:cubicBezTo>
                    <a:cubicBezTo>
                      <a:pt x="2417244" y="-35163"/>
                      <a:pt x="2633753" y="31616"/>
                      <a:pt x="2785588" y="0"/>
                    </a:cubicBezTo>
                    <a:cubicBezTo>
                      <a:pt x="2937423" y="-31616"/>
                      <a:pt x="3044887" y="389"/>
                      <a:pt x="3190332" y="0"/>
                    </a:cubicBezTo>
                    <a:cubicBezTo>
                      <a:pt x="3335777" y="-389"/>
                      <a:pt x="3394576" y="36734"/>
                      <a:pt x="3499842" y="0"/>
                    </a:cubicBezTo>
                    <a:cubicBezTo>
                      <a:pt x="3605108" y="-36734"/>
                      <a:pt x="3722229" y="29390"/>
                      <a:pt x="3904585" y="0"/>
                    </a:cubicBezTo>
                    <a:cubicBezTo>
                      <a:pt x="4086941" y="-29390"/>
                      <a:pt x="4332254" y="10750"/>
                      <a:pt x="4499797" y="0"/>
                    </a:cubicBezTo>
                    <a:cubicBezTo>
                      <a:pt x="4667340" y="-10750"/>
                      <a:pt x="4787734" y="41450"/>
                      <a:pt x="4904540" y="0"/>
                    </a:cubicBezTo>
                    <a:cubicBezTo>
                      <a:pt x="5021346" y="-41450"/>
                      <a:pt x="5126889" y="17494"/>
                      <a:pt x="5214050" y="0"/>
                    </a:cubicBezTo>
                    <a:cubicBezTo>
                      <a:pt x="5301211" y="-17494"/>
                      <a:pt x="5656817" y="16978"/>
                      <a:pt x="5999729" y="0"/>
                    </a:cubicBezTo>
                    <a:cubicBezTo>
                      <a:pt x="6342641" y="-16978"/>
                      <a:pt x="6232728" y="16424"/>
                      <a:pt x="6309239" y="0"/>
                    </a:cubicBezTo>
                    <a:cubicBezTo>
                      <a:pt x="6385750" y="-16424"/>
                      <a:pt x="6537989" y="23914"/>
                      <a:pt x="6618748" y="0"/>
                    </a:cubicBezTo>
                    <a:cubicBezTo>
                      <a:pt x="6699507" y="-23914"/>
                      <a:pt x="7133519" y="84001"/>
                      <a:pt x="7404427" y="0"/>
                    </a:cubicBezTo>
                    <a:cubicBezTo>
                      <a:pt x="7675335" y="-84001"/>
                      <a:pt x="7960104" y="55393"/>
                      <a:pt x="8190106" y="0"/>
                    </a:cubicBezTo>
                    <a:cubicBezTo>
                      <a:pt x="8420108" y="-55393"/>
                      <a:pt x="8518142" y="70662"/>
                      <a:pt x="8785317" y="0"/>
                    </a:cubicBezTo>
                    <a:cubicBezTo>
                      <a:pt x="9052492" y="-70662"/>
                      <a:pt x="9160563" y="36884"/>
                      <a:pt x="9523379" y="0"/>
                    </a:cubicBezTo>
                    <a:cubicBezTo>
                      <a:pt x="9526245" y="95691"/>
                      <a:pt x="9513652" y="112412"/>
                      <a:pt x="9523379" y="194979"/>
                    </a:cubicBezTo>
                    <a:cubicBezTo>
                      <a:pt x="9240844" y="252892"/>
                      <a:pt x="9153969" y="127260"/>
                      <a:pt x="8832934" y="194979"/>
                    </a:cubicBezTo>
                    <a:cubicBezTo>
                      <a:pt x="8511900" y="262698"/>
                      <a:pt x="8619449" y="168215"/>
                      <a:pt x="8428190" y="194979"/>
                    </a:cubicBezTo>
                    <a:cubicBezTo>
                      <a:pt x="8236931" y="221743"/>
                      <a:pt x="8104576" y="130914"/>
                      <a:pt x="7832979" y="194979"/>
                    </a:cubicBezTo>
                    <a:cubicBezTo>
                      <a:pt x="7561382" y="259044"/>
                      <a:pt x="7315355" y="124935"/>
                      <a:pt x="7142534" y="194979"/>
                    </a:cubicBezTo>
                    <a:cubicBezTo>
                      <a:pt x="6969714" y="265023"/>
                      <a:pt x="6879400" y="168309"/>
                      <a:pt x="6737791" y="194979"/>
                    </a:cubicBezTo>
                    <a:cubicBezTo>
                      <a:pt x="6596182" y="221649"/>
                      <a:pt x="6324085" y="118746"/>
                      <a:pt x="6047346" y="194979"/>
                    </a:cubicBezTo>
                    <a:cubicBezTo>
                      <a:pt x="5770607" y="271212"/>
                      <a:pt x="5707264" y="136274"/>
                      <a:pt x="5452134" y="194979"/>
                    </a:cubicBezTo>
                    <a:cubicBezTo>
                      <a:pt x="5197004" y="253684"/>
                      <a:pt x="4924668" y="177514"/>
                      <a:pt x="4761690" y="194979"/>
                    </a:cubicBezTo>
                    <a:cubicBezTo>
                      <a:pt x="4598712" y="212444"/>
                      <a:pt x="4510459" y="171229"/>
                      <a:pt x="4356946" y="194979"/>
                    </a:cubicBezTo>
                    <a:cubicBezTo>
                      <a:pt x="4203433" y="218729"/>
                      <a:pt x="3893494" y="174136"/>
                      <a:pt x="3571267" y="194979"/>
                    </a:cubicBezTo>
                    <a:cubicBezTo>
                      <a:pt x="3249040" y="215822"/>
                      <a:pt x="3181862" y="144593"/>
                      <a:pt x="2880822" y="194979"/>
                    </a:cubicBezTo>
                    <a:cubicBezTo>
                      <a:pt x="2579782" y="245365"/>
                      <a:pt x="2534615" y="140355"/>
                      <a:pt x="2380845" y="194979"/>
                    </a:cubicBezTo>
                    <a:cubicBezTo>
                      <a:pt x="2227075" y="249603"/>
                      <a:pt x="2207679" y="192991"/>
                      <a:pt x="2071335" y="194979"/>
                    </a:cubicBezTo>
                    <a:cubicBezTo>
                      <a:pt x="1934991" y="196967"/>
                      <a:pt x="1669650" y="161662"/>
                      <a:pt x="1380890" y="194979"/>
                    </a:cubicBezTo>
                    <a:cubicBezTo>
                      <a:pt x="1092130" y="228296"/>
                      <a:pt x="878191" y="164134"/>
                      <a:pt x="595211" y="194979"/>
                    </a:cubicBezTo>
                    <a:cubicBezTo>
                      <a:pt x="312231" y="225824"/>
                      <a:pt x="237831" y="129317"/>
                      <a:pt x="0" y="194979"/>
                    </a:cubicBezTo>
                    <a:cubicBezTo>
                      <a:pt x="-11273" y="101308"/>
                      <a:pt x="179" y="79290"/>
                      <a:pt x="0" y="0"/>
                    </a:cubicBezTo>
                    <a:close/>
                  </a:path>
                  <a:path w="9523379" h="194979" stroke="0" extrusionOk="0">
                    <a:moveTo>
                      <a:pt x="0" y="0"/>
                    </a:moveTo>
                    <a:cubicBezTo>
                      <a:pt x="159139" y="-44005"/>
                      <a:pt x="276927" y="13873"/>
                      <a:pt x="404744" y="0"/>
                    </a:cubicBezTo>
                    <a:cubicBezTo>
                      <a:pt x="532561" y="-13873"/>
                      <a:pt x="722445" y="6120"/>
                      <a:pt x="809487" y="0"/>
                    </a:cubicBezTo>
                    <a:cubicBezTo>
                      <a:pt x="896529" y="-6120"/>
                      <a:pt x="1060475" y="38024"/>
                      <a:pt x="1309465" y="0"/>
                    </a:cubicBezTo>
                    <a:cubicBezTo>
                      <a:pt x="1558455" y="-38024"/>
                      <a:pt x="1490865" y="5278"/>
                      <a:pt x="1618974" y="0"/>
                    </a:cubicBezTo>
                    <a:cubicBezTo>
                      <a:pt x="1747083" y="-5278"/>
                      <a:pt x="1921613" y="42563"/>
                      <a:pt x="2214186" y="0"/>
                    </a:cubicBezTo>
                    <a:cubicBezTo>
                      <a:pt x="2506759" y="-42563"/>
                      <a:pt x="2592044" y="49122"/>
                      <a:pt x="2714163" y="0"/>
                    </a:cubicBezTo>
                    <a:cubicBezTo>
                      <a:pt x="2836282" y="-49122"/>
                      <a:pt x="3154653" y="67068"/>
                      <a:pt x="3499842" y="0"/>
                    </a:cubicBezTo>
                    <a:cubicBezTo>
                      <a:pt x="3845031" y="-67068"/>
                      <a:pt x="4008663" y="58605"/>
                      <a:pt x="4190287" y="0"/>
                    </a:cubicBezTo>
                    <a:cubicBezTo>
                      <a:pt x="4371912" y="-58605"/>
                      <a:pt x="4400685" y="11231"/>
                      <a:pt x="4595030" y="0"/>
                    </a:cubicBezTo>
                    <a:cubicBezTo>
                      <a:pt x="4789375" y="-11231"/>
                      <a:pt x="4866492" y="29354"/>
                      <a:pt x="4999774" y="0"/>
                    </a:cubicBezTo>
                    <a:cubicBezTo>
                      <a:pt x="5133056" y="-29354"/>
                      <a:pt x="5185975" y="8985"/>
                      <a:pt x="5309284" y="0"/>
                    </a:cubicBezTo>
                    <a:cubicBezTo>
                      <a:pt x="5432593" y="-8985"/>
                      <a:pt x="5697764" y="41143"/>
                      <a:pt x="5904495" y="0"/>
                    </a:cubicBezTo>
                    <a:cubicBezTo>
                      <a:pt x="6111226" y="-41143"/>
                      <a:pt x="6106948" y="15316"/>
                      <a:pt x="6214005" y="0"/>
                    </a:cubicBezTo>
                    <a:cubicBezTo>
                      <a:pt x="6321062" y="-15316"/>
                      <a:pt x="6692972" y="64539"/>
                      <a:pt x="6904450" y="0"/>
                    </a:cubicBezTo>
                    <a:cubicBezTo>
                      <a:pt x="7115929" y="-64539"/>
                      <a:pt x="7110127" y="44769"/>
                      <a:pt x="7309193" y="0"/>
                    </a:cubicBezTo>
                    <a:cubicBezTo>
                      <a:pt x="7508259" y="-44769"/>
                      <a:pt x="7544545" y="21016"/>
                      <a:pt x="7713937" y="0"/>
                    </a:cubicBezTo>
                    <a:cubicBezTo>
                      <a:pt x="7883329" y="-21016"/>
                      <a:pt x="7929495" y="27876"/>
                      <a:pt x="8023447" y="0"/>
                    </a:cubicBezTo>
                    <a:cubicBezTo>
                      <a:pt x="8117399" y="-27876"/>
                      <a:pt x="8607284" y="46873"/>
                      <a:pt x="8809126" y="0"/>
                    </a:cubicBezTo>
                    <a:cubicBezTo>
                      <a:pt x="9010968" y="-46873"/>
                      <a:pt x="9172199" y="12885"/>
                      <a:pt x="9523379" y="0"/>
                    </a:cubicBezTo>
                    <a:cubicBezTo>
                      <a:pt x="9540495" y="71969"/>
                      <a:pt x="9510962" y="154198"/>
                      <a:pt x="9523379" y="194979"/>
                    </a:cubicBezTo>
                    <a:cubicBezTo>
                      <a:pt x="9231704" y="211693"/>
                      <a:pt x="9015389" y="167973"/>
                      <a:pt x="8832934" y="194979"/>
                    </a:cubicBezTo>
                    <a:cubicBezTo>
                      <a:pt x="8650480" y="221985"/>
                      <a:pt x="8662730" y="172301"/>
                      <a:pt x="8523424" y="194979"/>
                    </a:cubicBezTo>
                    <a:cubicBezTo>
                      <a:pt x="8384118" y="217657"/>
                      <a:pt x="8082873" y="186603"/>
                      <a:pt x="7928213" y="194979"/>
                    </a:cubicBezTo>
                    <a:cubicBezTo>
                      <a:pt x="7773553" y="203355"/>
                      <a:pt x="7672241" y="168087"/>
                      <a:pt x="7428236" y="194979"/>
                    </a:cubicBezTo>
                    <a:cubicBezTo>
                      <a:pt x="7184231" y="221871"/>
                      <a:pt x="7161602" y="180831"/>
                      <a:pt x="7023492" y="194979"/>
                    </a:cubicBezTo>
                    <a:cubicBezTo>
                      <a:pt x="6885382" y="209127"/>
                      <a:pt x="6629482" y="140783"/>
                      <a:pt x="6428281" y="194979"/>
                    </a:cubicBezTo>
                    <a:cubicBezTo>
                      <a:pt x="6227080" y="249175"/>
                      <a:pt x="6224853" y="182700"/>
                      <a:pt x="6023537" y="194979"/>
                    </a:cubicBezTo>
                    <a:cubicBezTo>
                      <a:pt x="5822221" y="207258"/>
                      <a:pt x="5498844" y="182071"/>
                      <a:pt x="5333092" y="194979"/>
                    </a:cubicBezTo>
                    <a:cubicBezTo>
                      <a:pt x="5167341" y="207887"/>
                      <a:pt x="5087085" y="187667"/>
                      <a:pt x="5023582" y="194979"/>
                    </a:cubicBezTo>
                    <a:cubicBezTo>
                      <a:pt x="4960079" y="202291"/>
                      <a:pt x="4826286" y="171105"/>
                      <a:pt x="4714073" y="194979"/>
                    </a:cubicBezTo>
                    <a:cubicBezTo>
                      <a:pt x="4601860" y="218853"/>
                      <a:pt x="4289311" y="136555"/>
                      <a:pt x="4118861" y="194979"/>
                    </a:cubicBezTo>
                    <a:cubicBezTo>
                      <a:pt x="3948411" y="253403"/>
                      <a:pt x="3753064" y="126995"/>
                      <a:pt x="3428416" y="194979"/>
                    </a:cubicBezTo>
                    <a:cubicBezTo>
                      <a:pt x="3103769" y="262963"/>
                      <a:pt x="3266721" y="159006"/>
                      <a:pt x="3118907" y="194979"/>
                    </a:cubicBezTo>
                    <a:cubicBezTo>
                      <a:pt x="2971093" y="230952"/>
                      <a:pt x="2765950" y="129297"/>
                      <a:pt x="2523695" y="194979"/>
                    </a:cubicBezTo>
                    <a:cubicBezTo>
                      <a:pt x="2281440" y="260661"/>
                      <a:pt x="2180352" y="180502"/>
                      <a:pt x="2023718" y="194979"/>
                    </a:cubicBezTo>
                    <a:cubicBezTo>
                      <a:pt x="1867084" y="209456"/>
                      <a:pt x="1526974" y="164312"/>
                      <a:pt x="1238039" y="194979"/>
                    </a:cubicBezTo>
                    <a:cubicBezTo>
                      <a:pt x="949104" y="225646"/>
                      <a:pt x="848640" y="137861"/>
                      <a:pt x="738062" y="194979"/>
                    </a:cubicBezTo>
                    <a:cubicBezTo>
                      <a:pt x="627484" y="252097"/>
                      <a:pt x="268367" y="112453"/>
                      <a:pt x="0" y="194979"/>
                    </a:cubicBezTo>
                    <a:cubicBezTo>
                      <a:pt x="-12694" y="152542"/>
                      <a:pt x="21305" y="44129"/>
                      <a:pt x="0" y="0"/>
                    </a:cubicBezTo>
                    <a:close/>
                  </a:path>
                </a:pathLst>
              </a:custGeom>
              <a:solidFill>
                <a:srgbClr val="00B0F0"/>
              </a:solid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1" name="Rectangle 170">
                <a:extLst>
                  <a:ext uri="{FF2B5EF4-FFF2-40B4-BE49-F238E27FC236}">
                    <a16:creationId xmlns:a16="http://schemas.microsoft.com/office/drawing/2014/main" id="{3BA5167E-3BBF-0AD8-EA6F-1A1A3EA0E529}"/>
                  </a:ext>
                </a:extLst>
              </p:cNvPr>
              <p:cNvSpPr/>
              <p:nvPr/>
            </p:nvSpPr>
            <p:spPr>
              <a:xfrm>
                <a:off x="76170" y="3141780"/>
                <a:ext cx="9523378" cy="412126"/>
              </a:xfrm>
              <a:custGeom>
                <a:avLst/>
                <a:gdLst>
                  <a:gd name="connsiteX0" fmla="*/ 0 w 9523378"/>
                  <a:gd name="connsiteY0" fmla="*/ 0 h 412126"/>
                  <a:gd name="connsiteX1" fmla="*/ 690445 w 9523378"/>
                  <a:gd name="connsiteY1" fmla="*/ 0 h 412126"/>
                  <a:gd name="connsiteX2" fmla="*/ 1380890 w 9523378"/>
                  <a:gd name="connsiteY2" fmla="*/ 0 h 412126"/>
                  <a:gd name="connsiteX3" fmla="*/ 1976101 w 9523378"/>
                  <a:gd name="connsiteY3" fmla="*/ 0 h 412126"/>
                  <a:gd name="connsiteX4" fmla="*/ 2285611 w 9523378"/>
                  <a:gd name="connsiteY4" fmla="*/ 0 h 412126"/>
                  <a:gd name="connsiteX5" fmla="*/ 2785588 w 9523378"/>
                  <a:gd name="connsiteY5" fmla="*/ 0 h 412126"/>
                  <a:gd name="connsiteX6" fmla="*/ 3190332 w 9523378"/>
                  <a:gd name="connsiteY6" fmla="*/ 0 h 412126"/>
                  <a:gd name="connsiteX7" fmla="*/ 3499841 w 9523378"/>
                  <a:gd name="connsiteY7" fmla="*/ 0 h 412126"/>
                  <a:gd name="connsiteX8" fmla="*/ 3904585 w 9523378"/>
                  <a:gd name="connsiteY8" fmla="*/ 0 h 412126"/>
                  <a:gd name="connsiteX9" fmla="*/ 4499796 w 9523378"/>
                  <a:gd name="connsiteY9" fmla="*/ 0 h 412126"/>
                  <a:gd name="connsiteX10" fmla="*/ 4904540 w 9523378"/>
                  <a:gd name="connsiteY10" fmla="*/ 0 h 412126"/>
                  <a:gd name="connsiteX11" fmla="*/ 5214049 w 9523378"/>
                  <a:gd name="connsiteY11" fmla="*/ 0 h 412126"/>
                  <a:gd name="connsiteX12" fmla="*/ 5999728 w 9523378"/>
                  <a:gd name="connsiteY12" fmla="*/ 0 h 412126"/>
                  <a:gd name="connsiteX13" fmla="*/ 6309238 w 9523378"/>
                  <a:gd name="connsiteY13" fmla="*/ 0 h 412126"/>
                  <a:gd name="connsiteX14" fmla="*/ 6618748 w 9523378"/>
                  <a:gd name="connsiteY14" fmla="*/ 0 h 412126"/>
                  <a:gd name="connsiteX15" fmla="*/ 7404426 w 9523378"/>
                  <a:gd name="connsiteY15" fmla="*/ 0 h 412126"/>
                  <a:gd name="connsiteX16" fmla="*/ 8190105 w 9523378"/>
                  <a:gd name="connsiteY16" fmla="*/ 0 h 412126"/>
                  <a:gd name="connsiteX17" fmla="*/ 8785316 w 9523378"/>
                  <a:gd name="connsiteY17" fmla="*/ 0 h 412126"/>
                  <a:gd name="connsiteX18" fmla="*/ 9523378 w 9523378"/>
                  <a:gd name="connsiteY18" fmla="*/ 0 h 412126"/>
                  <a:gd name="connsiteX19" fmla="*/ 9523378 w 9523378"/>
                  <a:gd name="connsiteY19" fmla="*/ 412126 h 412126"/>
                  <a:gd name="connsiteX20" fmla="*/ 8832933 w 9523378"/>
                  <a:gd name="connsiteY20" fmla="*/ 412126 h 412126"/>
                  <a:gd name="connsiteX21" fmla="*/ 8428190 w 9523378"/>
                  <a:gd name="connsiteY21" fmla="*/ 412126 h 412126"/>
                  <a:gd name="connsiteX22" fmla="*/ 7832978 w 9523378"/>
                  <a:gd name="connsiteY22" fmla="*/ 412126 h 412126"/>
                  <a:gd name="connsiteX23" fmla="*/ 7142534 w 9523378"/>
                  <a:gd name="connsiteY23" fmla="*/ 412126 h 412126"/>
                  <a:gd name="connsiteX24" fmla="*/ 6737790 w 9523378"/>
                  <a:gd name="connsiteY24" fmla="*/ 412126 h 412126"/>
                  <a:gd name="connsiteX25" fmla="*/ 6047345 w 9523378"/>
                  <a:gd name="connsiteY25" fmla="*/ 412126 h 412126"/>
                  <a:gd name="connsiteX26" fmla="*/ 5452134 w 9523378"/>
                  <a:gd name="connsiteY26" fmla="*/ 412126 h 412126"/>
                  <a:gd name="connsiteX27" fmla="*/ 4761689 w 9523378"/>
                  <a:gd name="connsiteY27" fmla="*/ 412126 h 412126"/>
                  <a:gd name="connsiteX28" fmla="*/ 4356945 w 9523378"/>
                  <a:gd name="connsiteY28" fmla="*/ 412126 h 412126"/>
                  <a:gd name="connsiteX29" fmla="*/ 3571267 w 9523378"/>
                  <a:gd name="connsiteY29" fmla="*/ 412126 h 412126"/>
                  <a:gd name="connsiteX30" fmla="*/ 2880822 w 9523378"/>
                  <a:gd name="connsiteY30" fmla="*/ 412126 h 412126"/>
                  <a:gd name="connsiteX31" fmla="*/ 2380845 w 9523378"/>
                  <a:gd name="connsiteY31" fmla="*/ 412126 h 412126"/>
                  <a:gd name="connsiteX32" fmla="*/ 2071335 w 9523378"/>
                  <a:gd name="connsiteY32" fmla="*/ 412126 h 412126"/>
                  <a:gd name="connsiteX33" fmla="*/ 1380890 w 9523378"/>
                  <a:gd name="connsiteY33" fmla="*/ 412126 h 412126"/>
                  <a:gd name="connsiteX34" fmla="*/ 595211 w 9523378"/>
                  <a:gd name="connsiteY34" fmla="*/ 412126 h 412126"/>
                  <a:gd name="connsiteX35" fmla="*/ 0 w 9523378"/>
                  <a:gd name="connsiteY35" fmla="*/ 412126 h 412126"/>
                  <a:gd name="connsiteX36" fmla="*/ 0 w 9523378"/>
                  <a:gd name="connsiteY36" fmla="*/ 0 h 41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23378" h="412126" fill="none" extrusionOk="0">
                    <a:moveTo>
                      <a:pt x="0" y="0"/>
                    </a:moveTo>
                    <a:cubicBezTo>
                      <a:pt x="326186" y="-51897"/>
                      <a:pt x="491536" y="16591"/>
                      <a:pt x="690445" y="0"/>
                    </a:cubicBezTo>
                    <a:cubicBezTo>
                      <a:pt x="889354" y="-16591"/>
                      <a:pt x="1082559" y="5741"/>
                      <a:pt x="1380890" y="0"/>
                    </a:cubicBezTo>
                    <a:cubicBezTo>
                      <a:pt x="1679221" y="-5741"/>
                      <a:pt x="1697675" y="19479"/>
                      <a:pt x="1976101" y="0"/>
                    </a:cubicBezTo>
                    <a:cubicBezTo>
                      <a:pt x="2254527" y="-19479"/>
                      <a:pt x="2153978" y="35163"/>
                      <a:pt x="2285611" y="0"/>
                    </a:cubicBezTo>
                    <a:cubicBezTo>
                      <a:pt x="2417244" y="-35163"/>
                      <a:pt x="2633753" y="31616"/>
                      <a:pt x="2785588" y="0"/>
                    </a:cubicBezTo>
                    <a:cubicBezTo>
                      <a:pt x="2937423" y="-31616"/>
                      <a:pt x="3044887" y="389"/>
                      <a:pt x="3190332" y="0"/>
                    </a:cubicBezTo>
                    <a:cubicBezTo>
                      <a:pt x="3335777" y="-389"/>
                      <a:pt x="3395516" y="126"/>
                      <a:pt x="3499841" y="0"/>
                    </a:cubicBezTo>
                    <a:cubicBezTo>
                      <a:pt x="3604166" y="-126"/>
                      <a:pt x="3719444" y="24977"/>
                      <a:pt x="3904585" y="0"/>
                    </a:cubicBezTo>
                    <a:cubicBezTo>
                      <a:pt x="4089726" y="-24977"/>
                      <a:pt x="4337819" y="16205"/>
                      <a:pt x="4499796" y="0"/>
                    </a:cubicBezTo>
                    <a:cubicBezTo>
                      <a:pt x="4661773" y="-16205"/>
                      <a:pt x="4779191" y="32478"/>
                      <a:pt x="4904540" y="0"/>
                    </a:cubicBezTo>
                    <a:cubicBezTo>
                      <a:pt x="5029889" y="-32478"/>
                      <a:pt x="5137755" y="28864"/>
                      <a:pt x="5214049" y="0"/>
                    </a:cubicBezTo>
                    <a:cubicBezTo>
                      <a:pt x="5290343" y="-28864"/>
                      <a:pt x="5656816" y="16978"/>
                      <a:pt x="5999728" y="0"/>
                    </a:cubicBezTo>
                    <a:cubicBezTo>
                      <a:pt x="6342640" y="-16978"/>
                      <a:pt x="6232727" y="16424"/>
                      <a:pt x="6309238" y="0"/>
                    </a:cubicBezTo>
                    <a:cubicBezTo>
                      <a:pt x="6385749" y="-16424"/>
                      <a:pt x="6530450" y="13468"/>
                      <a:pt x="6618748" y="0"/>
                    </a:cubicBezTo>
                    <a:cubicBezTo>
                      <a:pt x="6707046" y="-13468"/>
                      <a:pt x="7134925" y="85697"/>
                      <a:pt x="7404426" y="0"/>
                    </a:cubicBezTo>
                    <a:cubicBezTo>
                      <a:pt x="7673927" y="-85697"/>
                      <a:pt x="7960103" y="55393"/>
                      <a:pt x="8190105" y="0"/>
                    </a:cubicBezTo>
                    <a:cubicBezTo>
                      <a:pt x="8420107" y="-55393"/>
                      <a:pt x="8518141" y="70662"/>
                      <a:pt x="8785316" y="0"/>
                    </a:cubicBezTo>
                    <a:cubicBezTo>
                      <a:pt x="9052491" y="-70662"/>
                      <a:pt x="9160562" y="36884"/>
                      <a:pt x="9523378" y="0"/>
                    </a:cubicBezTo>
                    <a:cubicBezTo>
                      <a:pt x="9565291" y="162926"/>
                      <a:pt x="9515715" y="260730"/>
                      <a:pt x="9523378" y="412126"/>
                    </a:cubicBezTo>
                    <a:cubicBezTo>
                      <a:pt x="9240843" y="470039"/>
                      <a:pt x="9153968" y="344407"/>
                      <a:pt x="8832933" y="412126"/>
                    </a:cubicBezTo>
                    <a:cubicBezTo>
                      <a:pt x="8511899" y="479845"/>
                      <a:pt x="8609397" y="381716"/>
                      <a:pt x="8428190" y="412126"/>
                    </a:cubicBezTo>
                    <a:cubicBezTo>
                      <a:pt x="8246983" y="442536"/>
                      <a:pt x="8107166" y="349731"/>
                      <a:pt x="7832978" y="412126"/>
                    </a:cubicBezTo>
                    <a:cubicBezTo>
                      <a:pt x="7558790" y="474521"/>
                      <a:pt x="7312298" y="337995"/>
                      <a:pt x="7142534" y="412126"/>
                    </a:cubicBezTo>
                    <a:cubicBezTo>
                      <a:pt x="6972770" y="486257"/>
                      <a:pt x="6884772" y="395865"/>
                      <a:pt x="6737790" y="412126"/>
                    </a:cubicBezTo>
                    <a:cubicBezTo>
                      <a:pt x="6590808" y="428387"/>
                      <a:pt x="6324084" y="335893"/>
                      <a:pt x="6047345" y="412126"/>
                    </a:cubicBezTo>
                    <a:cubicBezTo>
                      <a:pt x="5770606" y="488359"/>
                      <a:pt x="5707056" y="352273"/>
                      <a:pt x="5452134" y="412126"/>
                    </a:cubicBezTo>
                    <a:cubicBezTo>
                      <a:pt x="5197212" y="471979"/>
                      <a:pt x="4925169" y="398998"/>
                      <a:pt x="4761689" y="412126"/>
                    </a:cubicBezTo>
                    <a:cubicBezTo>
                      <a:pt x="4598210" y="425254"/>
                      <a:pt x="4510458" y="388376"/>
                      <a:pt x="4356945" y="412126"/>
                    </a:cubicBezTo>
                    <a:cubicBezTo>
                      <a:pt x="4203432" y="435876"/>
                      <a:pt x="3889554" y="389102"/>
                      <a:pt x="3571267" y="412126"/>
                    </a:cubicBezTo>
                    <a:cubicBezTo>
                      <a:pt x="3252980" y="435150"/>
                      <a:pt x="3181862" y="361740"/>
                      <a:pt x="2880822" y="412126"/>
                    </a:cubicBezTo>
                    <a:cubicBezTo>
                      <a:pt x="2579782" y="462512"/>
                      <a:pt x="2534615" y="357502"/>
                      <a:pt x="2380845" y="412126"/>
                    </a:cubicBezTo>
                    <a:cubicBezTo>
                      <a:pt x="2227075" y="466750"/>
                      <a:pt x="2207679" y="410138"/>
                      <a:pt x="2071335" y="412126"/>
                    </a:cubicBezTo>
                    <a:cubicBezTo>
                      <a:pt x="1934991" y="414114"/>
                      <a:pt x="1669650" y="378809"/>
                      <a:pt x="1380890" y="412126"/>
                    </a:cubicBezTo>
                    <a:cubicBezTo>
                      <a:pt x="1092130" y="445443"/>
                      <a:pt x="878191" y="381281"/>
                      <a:pt x="595211" y="412126"/>
                    </a:cubicBezTo>
                    <a:cubicBezTo>
                      <a:pt x="312231" y="442971"/>
                      <a:pt x="237831" y="346464"/>
                      <a:pt x="0" y="412126"/>
                    </a:cubicBezTo>
                    <a:cubicBezTo>
                      <a:pt x="-8382" y="244205"/>
                      <a:pt x="23584" y="194951"/>
                      <a:pt x="0" y="0"/>
                    </a:cubicBezTo>
                    <a:close/>
                  </a:path>
                  <a:path w="9523378" h="412126" stroke="0" extrusionOk="0">
                    <a:moveTo>
                      <a:pt x="0" y="0"/>
                    </a:moveTo>
                    <a:cubicBezTo>
                      <a:pt x="159139" y="-44005"/>
                      <a:pt x="276927" y="13873"/>
                      <a:pt x="404744" y="0"/>
                    </a:cubicBezTo>
                    <a:cubicBezTo>
                      <a:pt x="532561" y="-13873"/>
                      <a:pt x="722445" y="6120"/>
                      <a:pt x="809487" y="0"/>
                    </a:cubicBezTo>
                    <a:cubicBezTo>
                      <a:pt x="896529" y="-6120"/>
                      <a:pt x="1062301" y="41454"/>
                      <a:pt x="1309464" y="0"/>
                    </a:cubicBezTo>
                    <a:cubicBezTo>
                      <a:pt x="1556627" y="-41454"/>
                      <a:pt x="1477546" y="29511"/>
                      <a:pt x="1618974" y="0"/>
                    </a:cubicBezTo>
                    <a:cubicBezTo>
                      <a:pt x="1760402" y="-29511"/>
                      <a:pt x="1922473" y="45143"/>
                      <a:pt x="2214185" y="0"/>
                    </a:cubicBezTo>
                    <a:cubicBezTo>
                      <a:pt x="2505897" y="-45143"/>
                      <a:pt x="2591090" y="46111"/>
                      <a:pt x="2714163" y="0"/>
                    </a:cubicBezTo>
                    <a:cubicBezTo>
                      <a:pt x="2837236" y="-46111"/>
                      <a:pt x="3158877" y="72453"/>
                      <a:pt x="3499841" y="0"/>
                    </a:cubicBezTo>
                    <a:cubicBezTo>
                      <a:pt x="3840805" y="-72453"/>
                      <a:pt x="4008662" y="58605"/>
                      <a:pt x="4190286" y="0"/>
                    </a:cubicBezTo>
                    <a:cubicBezTo>
                      <a:pt x="4371911" y="-58605"/>
                      <a:pt x="4513434" y="9171"/>
                      <a:pt x="4595030" y="0"/>
                    </a:cubicBezTo>
                    <a:cubicBezTo>
                      <a:pt x="4676626" y="-9171"/>
                      <a:pt x="4871581" y="34572"/>
                      <a:pt x="4999773" y="0"/>
                    </a:cubicBezTo>
                    <a:cubicBezTo>
                      <a:pt x="5127965" y="-34572"/>
                      <a:pt x="5185974" y="8985"/>
                      <a:pt x="5309283" y="0"/>
                    </a:cubicBezTo>
                    <a:cubicBezTo>
                      <a:pt x="5432592" y="-8985"/>
                      <a:pt x="5697763" y="41143"/>
                      <a:pt x="5904494" y="0"/>
                    </a:cubicBezTo>
                    <a:cubicBezTo>
                      <a:pt x="6111225" y="-41143"/>
                      <a:pt x="6106947" y="15316"/>
                      <a:pt x="6214004" y="0"/>
                    </a:cubicBezTo>
                    <a:cubicBezTo>
                      <a:pt x="6321061" y="-15316"/>
                      <a:pt x="6692971" y="64539"/>
                      <a:pt x="6904449" y="0"/>
                    </a:cubicBezTo>
                    <a:cubicBezTo>
                      <a:pt x="7115928" y="-64539"/>
                      <a:pt x="7107293" y="42683"/>
                      <a:pt x="7309193" y="0"/>
                    </a:cubicBezTo>
                    <a:cubicBezTo>
                      <a:pt x="7511093" y="-42683"/>
                      <a:pt x="7550741" y="22890"/>
                      <a:pt x="7713936" y="0"/>
                    </a:cubicBezTo>
                    <a:cubicBezTo>
                      <a:pt x="7877131" y="-22890"/>
                      <a:pt x="7929494" y="27876"/>
                      <a:pt x="8023446" y="0"/>
                    </a:cubicBezTo>
                    <a:cubicBezTo>
                      <a:pt x="8117398" y="-27876"/>
                      <a:pt x="8607283" y="46873"/>
                      <a:pt x="8809125" y="0"/>
                    </a:cubicBezTo>
                    <a:cubicBezTo>
                      <a:pt x="9010967" y="-46873"/>
                      <a:pt x="9172198" y="12885"/>
                      <a:pt x="9523378" y="0"/>
                    </a:cubicBezTo>
                    <a:cubicBezTo>
                      <a:pt x="9544394" y="197124"/>
                      <a:pt x="9482120" y="303840"/>
                      <a:pt x="9523378" y="412126"/>
                    </a:cubicBezTo>
                    <a:cubicBezTo>
                      <a:pt x="9231703" y="428840"/>
                      <a:pt x="9015388" y="385120"/>
                      <a:pt x="8832933" y="412126"/>
                    </a:cubicBezTo>
                    <a:cubicBezTo>
                      <a:pt x="8650479" y="439132"/>
                      <a:pt x="8662729" y="389448"/>
                      <a:pt x="8523423" y="412126"/>
                    </a:cubicBezTo>
                    <a:cubicBezTo>
                      <a:pt x="8384117" y="434804"/>
                      <a:pt x="8082872" y="403750"/>
                      <a:pt x="7928212" y="412126"/>
                    </a:cubicBezTo>
                    <a:cubicBezTo>
                      <a:pt x="7773552" y="420502"/>
                      <a:pt x="7672240" y="385234"/>
                      <a:pt x="7428235" y="412126"/>
                    </a:cubicBezTo>
                    <a:cubicBezTo>
                      <a:pt x="7184230" y="439018"/>
                      <a:pt x="7161601" y="397978"/>
                      <a:pt x="7023491" y="412126"/>
                    </a:cubicBezTo>
                    <a:cubicBezTo>
                      <a:pt x="6885381" y="426274"/>
                      <a:pt x="6629481" y="357930"/>
                      <a:pt x="6428280" y="412126"/>
                    </a:cubicBezTo>
                    <a:cubicBezTo>
                      <a:pt x="6227079" y="466322"/>
                      <a:pt x="6216001" y="389844"/>
                      <a:pt x="6023537" y="412126"/>
                    </a:cubicBezTo>
                    <a:cubicBezTo>
                      <a:pt x="5831073" y="434408"/>
                      <a:pt x="5498844" y="399218"/>
                      <a:pt x="5333092" y="412126"/>
                    </a:cubicBezTo>
                    <a:cubicBezTo>
                      <a:pt x="5167341" y="425034"/>
                      <a:pt x="5087085" y="404814"/>
                      <a:pt x="5023582" y="412126"/>
                    </a:cubicBezTo>
                    <a:cubicBezTo>
                      <a:pt x="4960079" y="419438"/>
                      <a:pt x="4836064" y="399825"/>
                      <a:pt x="4714072" y="412126"/>
                    </a:cubicBezTo>
                    <a:cubicBezTo>
                      <a:pt x="4592080" y="424427"/>
                      <a:pt x="4288044" y="346992"/>
                      <a:pt x="4118861" y="412126"/>
                    </a:cubicBezTo>
                    <a:cubicBezTo>
                      <a:pt x="3949678" y="477260"/>
                      <a:pt x="3753064" y="344142"/>
                      <a:pt x="3428416" y="412126"/>
                    </a:cubicBezTo>
                    <a:cubicBezTo>
                      <a:pt x="3103769" y="480110"/>
                      <a:pt x="3182447" y="386226"/>
                      <a:pt x="3118906" y="412126"/>
                    </a:cubicBezTo>
                    <a:cubicBezTo>
                      <a:pt x="3055365" y="438026"/>
                      <a:pt x="2764925" y="340771"/>
                      <a:pt x="2523695" y="412126"/>
                    </a:cubicBezTo>
                    <a:cubicBezTo>
                      <a:pt x="2282465" y="483481"/>
                      <a:pt x="2180352" y="397649"/>
                      <a:pt x="2023718" y="412126"/>
                    </a:cubicBezTo>
                    <a:cubicBezTo>
                      <a:pt x="1867084" y="426603"/>
                      <a:pt x="1526974" y="381459"/>
                      <a:pt x="1238039" y="412126"/>
                    </a:cubicBezTo>
                    <a:cubicBezTo>
                      <a:pt x="949104" y="442793"/>
                      <a:pt x="848640" y="355008"/>
                      <a:pt x="738062" y="412126"/>
                    </a:cubicBezTo>
                    <a:cubicBezTo>
                      <a:pt x="627484" y="469244"/>
                      <a:pt x="268367" y="329600"/>
                      <a:pt x="0" y="412126"/>
                    </a:cubicBezTo>
                    <a:cubicBezTo>
                      <a:pt x="-21995" y="316577"/>
                      <a:pt x="21413" y="154668"/>
                      <a:pt x="0" y="0"/>
                    </a:cubicBezTo>
                    <a:close/>
                  </a:path>
                </a:pathLst>
              </a:custGeom>
              <a:blipFill>
                <a:blip r:embed="rId3"/>
                <a:tile tx="0" ty="0" sx="100000" sy="100000" flip="none" algn="tl"/>
              </a:blip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2" name="Rectangle 171">
                <a:extLst>
                  <a:ext uri="{FF2B5EF4-FFF2-40B4-BE49-F238E27FC236}">
                    <a16:creationId xmlns:a16="http://schemas.microsoft.com/office/drawing/2014/main" id="{B31CF509-4A07-F061-FDE6-E68952FE02ED}"/>
                  </a:ext>
                </a:extLst>
              </p:cNvPr>
              <p:cNvSpPr/>
              <p:nvPr/>
            </p:nvSpPr>
            <p:spPr>
              <a:xfrm>
                <a:off x="89139" y="3896831"/>
                <a:ext cx="9523378" cy="499125"/>
              </a:xfrm>
              <a:custGeom>
                <a:avLst/>
                <a:gdLst>
                  <a:gd name="connsiteX0" fmla="*/ 0 w 9523378"/>
                  <a:gd name="connsiteY0" fmla="*/ 0 h 499125"/>
                  <a:gd name="connsiteX1" fmla="*/ 690445 w 9523378"/>
                  <a:gd name="connsiteY1" fmla="*/ 0 h 499125"/>
                  <a:gd name="connsiteX2" fmla="*/ 1380890 w 9523378"/>
                  <a:gd name="connsiteY2" fmla="*/ 0 h 499125"/>
                  <a:gd name="connsiteX3" fmla="*/ 1976101 w 9523378"/>
                  <a:gd name="connsiteY3" fmla="*/ 0 h 499125"/>
                  <a:gd name="connsiteX4" fmla="*/ 2285611 w 9523378"/>
                  <a:gd name="connsiteY4" fmla="*/ 0 h 499125"/>
                  <a:gd name="connsiteX5" fmla="*/ 2785588 w 9523378"/>
                  <a:gd name="connsiteY5" fmla="*/ 0 h 499125"/>
                  <a:gd name="connsiteX6" fmla="*/ 3190332 w 9523378"/>
                  <a:gd name="connsiteY6" fmla="*/ 0 h 499125"/>
                  <a:gd name="connsiteX7" fmla="*/ 3499841 w 9523378"/>
                  <a:gd name="connsiteY7" fmla="*/ 0 h 499125"/>
                  <a:gd name="connsiteX8" fmla="*/ 3904585 w 9523378"/>
                  <a:gd name="connsiteY8" fmla="*/ 0 h 499125"/>
                  <a:gd name="connsiteX9" fmla="*/ 4499796 w 9523378"/>
                  <a:gd name="connsiteY9" fmla="*/ 0 h 499125"/>
                  <a:gd name="connsiteX10" fmla="*/ 4904540 w 9523378"/>
                  <a:gd name="connsiteY10" fmla="*/ 0 h 499125"/>
                  <a:gd name="connsiteX11" fmla="*/ 5214049 w 9523378"/>
                  <a:gd name="connsiteY11" fmla="*/ 0 h 499125"/>
                  <a:gd name="connsiteX12" fmla="*/ 5999728 w 9523378"/>
                  <a:gd name="connsiteY12" fmla="*/ 0 h 499125"/>
                  <a:gd name="connsiteX13" fmla="*/ 6309238 w 9523378"/>
                  <a:gd name="connsiteY13" fmla="*/ 0 h 499125"/>
                  <a:gd name="connsiteX14" fmla="*/ 6618748 w 9523378"/>
                  <a:gd name="connsiteY14" fmla="*/ 0 h 499125"/>
                  <a:gd name="connsiteX15" fmla="*/ 7404426 w 9523378"/>
                  <a:gd name="connsiteY15" fmla="*/ 0 h 499125"/>
                  <a:gd name="connsiteX16" fmla="*/ 8190105 w 9523378"/>
                  <a:gd name="connsiteY16" fmla="*/ 0 h 499125"/>
                  <a:gd name="connsiteX17" fmla="*/ 8785316 w 9523378"/>
                  <a:gd name="connsiteY17" fmla="*/ 0 h 499125"/>
                  <a:gd name="connsiteX18" fmla="*/ 9523378 w 9523378"/>
                  <a:gd name="connsiteY18" fmla="*/ 0 h 499125"/>
                  <a:gd name="connsiteX19" fmla="*/ 9523378 w 9523378"/>
                  <a:gd name="connsiteY19" fmla="*/ 499125 h 499125"/>
                  <a:gd name="connsiteX20" fmla="*/ 8832933 w 9523378"/>
                  <a:gd name="connsiteY20" fmla="*/ 499125 h 499125"/>
                  <a:gd name="connsiteX21" fmla="*/ 8428190 w 9523378"/>
                  <a:gd name="connsiteY21" fmla="*/ 499125 h 499125"/>
                  <a:gd name="connsiteX22" fmla="*/ 7832978 w 9523378"/>
                  <a:gd name="connsiteY22" fmla="*/ 499125 h 499125"/>
                  <a:gd name="connsiteX23" fmla="*/ 7142534 w 9523378"/>
                  <a:gd name="connsiteY23" fmla="*/ 499125 h 499125"/>
                  <a:gd name="connsiteX24" fmla="*/ 6737790 w 9523378"/>
                  <a:gd name="connsiteY24" fmla="*/ 499125 h 499125"/>
                  <a:gd name="connsiteX25" fmla="*/ 6047345 w 9523378"/>
                  <a:gd name="connsiteY25" fmla="*/ 499125 h 499125"/>
                  <a:gd name="connsiteX26" fmla="*/ 5452134 w 9523378"/>
                  <a:gd name="connsiteY26" fmla="*/ 499125 h 499125"/>
                  <a:gd name="connsiteX27" fmla="*/ 4761689 w 9523378"/>
                  <a:gd name="connsiteY27" fmla="*/ 499125 h 499125"/>
                  <a:gd name="connsiteX28" fmla="*/ 4356945 w 9523378"/>
                  <a:gd name="connsiteY28" fmla="*/ 499125 h 499125"/>
                  <a:gd name="connsiteX29" fmla="*/ 3571267 w 9523378"/>
                  <a:gd name="connsiteY29" fmla="*/ 499125 h 499125"/>
                  <a:gd name="connsiteX30" fmla="*/ 2880822 w 9523378"/>
                  <a:gd name="connsiteY30" fmla="*/ 499125 h 499125"/>
                  <a:gd name="connsiteX31" fmla="*/ 2380845 w 9523378"/>
                  <a:gd name="connsiteY31" fmla="*/ 499125 h 499125"/>
                  <a:gd name="connsiteX32" fmla="*/ 2071335 w 9523378"/>
                  <a:gd name="connsiteY32" fmla="*/ 499125 h 499125"/>
                  <a:gd name="connsiteX33" fmla="*/ 1380890 w 9523378"/>
                  <a:gd name="connsiteY33" fmla="*/ 499125 h 499125"/>
                  <a:gd name="connsiteX34" fmla="*/ 595211 w 9523378"/>
                  <a:gd name="connsiteY34" fmla="*/ 499125 h 499125"/>
                  <a:gd name="connsiteX35" fmla="*/ 0 w 9523378"/>
                  <a:gd name="connsiteY35" fmla="*/ 499125 h 499125"/>
                  <a:gd name="connsiteX36" fmla="*/ 0 w 9523378"/>
                  <a:gd name="connsiteY36" fmla="*/ 0 h 49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23378" h="499125" fill="none" extrusionOk="0">
                    <a:moveTo>
                      <a:pt x="0" y="0"/>
                    </a:moveTo>
                    <a:cubicBezTo>
                      <a:pt x="326186" y="-51897"/>
                      <a:pt x="491536" y="16591"/>
                      <a:pt x="690445" y="0"/>
                    </a:cubicBezTo>
                    <a:cubicBezTo>
                      <a:pt x="889354" y="-16591"/>
                      <a:pt x="1082559" y="5741"/>
                      <a:pt x="1380890" y="0"/>
                    </a:cubicBezTo>
                    <a:cubicBezTo>
                      <a:pt x="1679221" y="-5741"/>
                      <a:pt x="1697675" y="19479"/>
                      <a:pt x="1976101" y="0"/>
                    </a:cubicBezTo>
                    <a:cubicBezTo>
                      <a:pt x="2254527" y="-19479"/>
                      <a:pt x="2153978" y="35163"/>
                      <a:pt x="2285611" y="0"/>
                    </a:cubicBezTo>
                    <a:cubicBezTo>
                      <a:pt x="2417244" y="-35163"/>
                      <a:pt x="2633753" y="31616"/>
                      <a:pt x="2785588" y="0"/>
                    </a:cubicBezTo>
                    <a:cubicBezTo>
                      <a:pt x="2937423" y="-31616"/>
                      <a:pt x="3044887" y="389"/>
                      <a:pt x="3190332" y="0"/>
                    </a:cubicBezTo>
                    <a:cubicBezTo>
                      <a:pt x="3335777" y="-389"/>
                      <a:pt x="3395516" y="126"/>
                      <a:pt x="3499841" y="0"/>
                    </a:cubicBezTo>
                    <a:cubicBezTo>
                      <a:pt x="3604166" y="-126"/>
                      <a:pt x="3719444" y="24977"/>
                      <a:pt x="3904585" y="0"/>
                    </a:cubicBezTo>
                    <a:cubicBezTo>
                      <a:pt x="4089726" y="-24977"/>
                      <a:pt x="4337819" y="16205"/>
                      <a:pt x="4499796" y="0"/>
                    </a:cubicBezTo>
                    <a:cubicBezTo>
                      <a:pt x="4661773" y="-16205"/>
                      <a:pt x="4779191" y="32478"/>
                      <a:pt x="4904540" y="0"/>
                    </a:cubicBezTo>
                    <a:cubicBezTo>
                      <a:pt x="5029889" y="-32478"/>
                      <a:pt x="5137755" y="28864"/>
                      <a:pt x="5214049" y="0"/>
                    </a:cubicBezTo>
                    <a:cubicBezTo>
                      <a:pt x="5290343" y="-28864"/>
                      <a:pt x="5656816" y="16978"/>
                      <a:pt x="5999728" y="0"/>
                    </a:cubicBezTo>
                    <a:cubicBezTo>
                      <a:pt x="6342640" y="-16978"/>
                      <a:pt x="6232727" y="16424"/>
                      <a:pt x="6309238" y="0"/>
                    </a:cubicBezTo>
                    <a:cubicBezTo>
                      <a:pt x="6385749" y="-16424"/>
                      <a:pt x="6530450" y="13468"/>
                      <a:pt x="6618748" y="0"/>
                    </a:cubicBezTo>
                    <a:cubicBezTo>
                      <a:pt x="6707046" y="-13468"/>
                      <a:pt x="7134925" y="85697"/>
                      <a:pt x="7404426" y="0"/>
                    </a:cubicBezTo>
                    <a:cubicBezTo>
                      <a:pt x="7673927" y="-85697"/>
                      <a:pt x="7960103" y="55393"/>
                      <a:pt x="8190105" y="0"/>
                    </a:cubicBezTo>
                    <a:cubicBezTo>
                      <a:pt x="8420107" y="-55393"/>
                      <a:pt x="8518141" y="70662"/>
                      <a:pt x="8785316" y="0"/>
                    </a:cubicBezTo>
                    <a:cubicBezTo>
                      <a:pt x="9052491" y="-70662"/>
                      <a:pt x="9160562" y="36884"/>
                      <a:pt x="9523378" y="0"/>
                    </a:cubicBezTo>
                    <a:cubicBezTo>
                      <a:pt x="9524025" y="134502"/>
                      <a:pt x="9501006" y="390962"/>
                      <a:pt x="9523378" y="499125"/>
                    </a:cubicBezTo>
                    <a:cubicBezTo>
                      <a:pt x="9240843" y="557038"/>
                      <a:pt x="9153968" y="431406"/>
                      <a:pt x="8832933" y="499125"/>
                    </a:cubicBezTo>
                    <a:cubicBezTo>
                      <a:pt x="8511899" y="566844"/>
                      <a:pt x="8609397" y="468715"/>
                      <a:pt x="8428190" y="499125"/>
                    </a:cubicBezTo>
                    <a:cubicBezTo>
                      <a:pt x="8246983" y="529535"/>
                      <a:pt x="8107166" y="436730"/>
                      <a:pt x="7832978" y="499125"/>
                    </a:cubicBezTo>
                    <a:cubicBezTo>
                      <a:pt x="7558790" y="561520"/>
                      <a:pt x="7312298" y="424994"/>
                      <a:pt x="7142534" y="499125"/>
                    </a:cubicBezTo>
                    <a:cubicBezTo>
                      <a:pt x="6972770" y="573256"/>
                      <a:pt x="6884772" y="482864"/>
                      <a:pt x="6737790" y="499125"/>
                    </a:cubicBezTo>
                    <a:cubicBezTo>
                      <a:pt x="6590808" y="515386"/>
                      <a:pt x="6324084" y="422892"/>
                      <a:pt x="6047345" y="499125"/>
                    </a:cubicBezTo>
                    <a:cubicBezTo>
                      <a:pt x="5770606" y="575358"/>
                      <a:pt x="5707056" y="439272"/>
                      <a:pt x="5452134" y="499125"/>
                    </a:cubicBezTo>
                    <a:cubicBezTo>
                      <a:pt x="5197212" y="558978"/>
                      <a:pt x="4925169" y="485997"/>
                      <a:pt x="4761689" y="499125"/>
                    </a:cubicBezTo>
                    <a:cubicBezTo>
                      <a:pt x="4598210" y="512253"/>
                      <a:pt x="4510458" y="475375"/>
                      <a:pt x="4356945" y="499125"/>
                    </a:cubicBezTo>
                    <a:cubicBezTo>
                      <a:pt x="4203432" y="522875"/>
                      <a:pt x="3889554" y="476101"/>
                      <a:pt x="3571267" y="499125"/>
                    </a:cubicBezTo>
                    <a:cubicBezTo>
                      <a:pt x="3252980" y="522149"/>
                      <a:pt x="3181862" y="448739"/>
                      <a:pt x="2880822" y="499125"/>
                    </a:cubicBezTo>
                    <a:cubicBezTo>
                      <a:pt x="2579782" y="549511"/>
                      <a:pt x="2534615" y="444501"/>
                      <a:pt x="2380845" y="499125"/>
                    </a:cubicBezTo>
                    <a:cubicBezTo>
                      <a:pt x="2227075" y="553749"/>
                      <a:pt x="2207679" y="497137"/>
                      <a:pt x="2071335" y="499125"/>
                    </a:cubicBezTo>
                    <a:cubicBezTo>
                      <a:pt x="1934991" y="501113"/>
                      <a:pt x="1669650" y="465808"/>
                      <a:pt x="1380890" y="499125"/>
                    </a:cubicBezTo>
                    <a:cubicBezTo>
                      <a:pt x="1092130" y="532442"/>
                      <a:pt x="878191" y="468280"/>
                      <a:pt x="595211" y="499125"/>
                    </a:cubicBezTo>
                    <a:cubicBezTo>
                      <a:pt x="312231" y="529970"/>
                      <a:pt x="237831" y="433463"/>
                      <a:pt x="0" y="499125"/>
                    </a:cubicBezTo>
                    <a:cubicBezTo>
                      <a:pt x="-48385" y="261815"/>
                      <a:pt x="45291" y="235877"/>
                      <a:pt x="0" y="0"/>
                    </a:cubicBezTo>
                    <a:close/>
                  </a:path>
                  <a:path w="9523378" h="499125" stroke="0" extrusionOk="0">
                    <a:moveTo>
                      <a:pt x="0" y="0"/>
                    </a:moveTo>
                    <a:cubicBezTo>
                      <a:pt x="159139" y="-44005"/>
                      <a:pt x="276927" y="13873"/>
                      <a:pt x="404744" y="0"/>
                    </a:cubicBezTo>
                    <a:cubicBezTo>
                      <a:pt x="532561" y="-13873"/>
                      <a:pt x="722445" y="6120"/>
                      <a:pt x="809487" y="0"/>
                    </a:cubicBezTo>
                    <a:cubicBezTo>
                      <a:pt x="896529" y="-6120"/>
                      <a:pt x="1062301" y="41454"/>
                      <a:pt x="1309464" y="0"/>
                    </a:cubicBezTo>
                    <a:cubicBezTo>
                      <a:pt x="1556627" y="-41454"/>
                      <a:pt x="1477546" y="29511"/>
                      <a:pt x="1618974" y="0"/>
                    </a:cubicBezTo>
                    <a:cubicBezTo>
                      <a:pt x="1760402" y="-29511"/>
                      <a:pt x="1922473" y="45143"/>
                      <a:pt x="2214185" y="0"/>
                    </a:cubicBezTo>
                    <a:cubicBezTo>
                      <a:pt x="2505897" y="-45143"/>
                      <a:pt x="2591090" y="46111"/>
                      <a:pt x="2714163" y="0"/>
                    </a:cubicBezTo>
                    <a:cubicBezTo>
                      <a:pt x="2837236" y="-46111"/>
                      <a:pt x="3158877" y="72453"/>
                      <a:pt x="3499841" y="0"/>
                    </a:cubicBezTo>
                    <a:cubicBezTo>
                      <a:pt x="3840805" y="-72453"/>
                      <a:pt x="4008662" y="58605"/>
                      <a:pt x="4190286" y="0"/>
                    </a:cubicBezTo>
                    <a:cubicBezTo>
                      <a:pt x="4371911" y="-58605"/>
                      <a:pt x="4513434" y="9171"/>
                      <a:pt x="4595030" y="0"/>
                    </a:cubicBezTo>
                    <a:cubicBezTo>
                      <a:pt x="4676626" y="-9171"/>
                      <a:pt x="4871581" y="34572"/>
                      <a:pt x="4999773" y="0"/>
                    </a:cubicBezTo>
                    <a:cubicBezTo>
                      <a:pt x="5127965" y="-34572"/>
                      <a:pt x="5185974" y="8985"/>
                      <a:pt x="5309283" y="0"/>
                    </a:cubicBezTo>
                    <a:cubicBezTo>
                      <a:pt x="5432592" y="-8985"/>
                      <a:pt x="5697763" y="41143"/>
                      <a:pt x="5904494" y="0"/>
                    </a:cubicBezTo>
                    <a:cubicBezTo>
                      <a:pt x="6111225" y="-41143"/>
                      <a:pt x="6106947" y="15316"/>
                      <a:pt x="6214004" y="0"/>
                    </a:cubicBezTo>
                    <a:cubicBezTo>
                      <a:pt x="6321061" y="-15316"/>
                      <a:pt x="6692971" y="64539"/>
                      <a:pt x="6904449" y="0"/>
                    </a:cubicBezTo>
                    <a:cubicBezTo>
                      <a:pt x="7115928" y="-64539"/>
                      <a:pt x="7107293" y="42683"/>
                      <a:pt x="7309193" y="0"/>
                    </a:cubicBezTo>
                    <a:cubicBezTo>
                      <a:pt x="7511093" y="-42683"/>
                      <a:pt x="7550741" y="22890"/>
                      <a:pt x="7713936" y="0"/>
                    </a:cubicBezTo>
                    <a:cubicBezTo>
                      <a:pt x="7877131" y="-22890"/>
                      <a:pt x="7929494" y="27876"/>
                      <a:pt x="8023446" y="0"/>
                    </a:cubicBezTo>
                    <a:cubicBezTo>
                      <a:pt x="8117398" y="-27876"/>
                      <a:pt x="8607283" y="46873"/>
                      <a:pt x="8809125" y="0"/>
                    </a:cubicBezTo>
                    <a:cubicBezTo>
                      <a:pt x="9010967" y="-46873"/>
                      <a:pt x="9172198" y="12885"/>
                      <a:pt x="9523378" y="0"/>
                    </a:cubicBezTo>
                    <a:cubicBezTo>
                      <a:pt x="9582407" y="226632"/>
                      <a:pt x="9485372" y="309799"/>
                      <a:pt x="9523378" y="499125"/>
                    </a:cubicBezTo>
                    <a:cubicBezTo>
                      <a:pt x="9231703" y="515839"/>
                      <a:pt x="9015388" y="472119"/>
                      <a:pt x="8832933" y="499125"/>
                    </a:cubicBezTo>
                    <a:cubicBezTo>
                      <a:pt x="8650479" y="526131"/>
                      <a:pt x="8662729" y="476447"/>
                      <a:pt x="8523423" y="499125"/>
                    </a:cubicBezTo>
                    <a:cubicBezTo>
                      <a:pt x="8384117" y="521803"/>
                      <a:pt x="8082872" y="490749"/>
                      <a:pt x="7928212" y="499125"/>
                    </a:cubicBezTo>
                    <a:cubicBezTo>
                      <a:pt x="7773552" y="507501"/>
                      <a:pt x="7672240" y="472233"/>
                      <a:pt x="7428235" y="499125"/>
                    </a:cubicBezTo>
                    <a:cubicBezTo>
                      <a:pt x="7184230" y="526017"/>
                      <a:pt x="7161601" y="484977"/>
                      <a:pt x="7023491" y="499125"/>
                    </a:cubicBezTo>
                    <a:cubicBezTo>
                      <a:pt x="6885381" y="513273"/>
                      <a:pt x="6629481" y="444929"/>
                      <a:pt x="6428280" y="499125"/>
                    </a:cubicBezTo>
                    <a:cubicBezTo>
                      <a:pt x="6227079" y="553321"/>
                      <a:pt x="6216001" y="476843"/>
                      <a:pt x="6023537" y="499125"/>
                    </a:cubicBezTo>
                    <a:cubicBezTo>
                      <a:pt x="5831073" y="521407"/>
                      <a:pt x="5498844" y="486217"/>
                      <a:pt x="5333092" y="499125"/>
                    </a:cubicBezTo>
                    <a:cubicBezTo>
                      <a:pt x="5167341" y="512033"/>
                      <a:pt x="5087085" y="491813"/>
                      <a:pt x="5023582" y="499125"/>
                    </a:cubicBezTo>
                    <a:cubicBezTo>
                      <a:pt x="4960079" y="506437"/>
                      <a:pt x="4836064" y="486824"/>
                      <a:pt x="4714072" y="499125"/>
                    </a:cubicBezTo>
                    <a:cubicBezTo>
                      <a:pt x="4592080" y="511426"/>
                      <a:pt x="4288044" y="433991"/>
                      <a:pt x="4118861" y="499125"/>
                    </a:cubicBezTo>
                    <a:cubicBezTo>
                      <a:pt x="3949678" y="564259"/>
                      <a:pt x="3753064" y="431141"/>
                      <a:pt x="3428416" y="499125"/>
                    </a:cubicBezTo>
                    <a:cubicBezTo>
                      <a:pt x="3103769" y="567109"/>
                      <a:pt x="3182447" y="473225"/>
                      <a:pt x="3118906" y="499125"/>
                    </a:cubicBezTo>
                    <a:cubicBezTo>
                      <a:pt x="3055365" y="525025"/>
                      <a:pt x="2764925" y="427770"/>
                      <a:pt x="2523695" y="499125"/>
                    </a:cubicBezTo>
                    <a:cubicBezTo>
                      <a:pt x="2282465" y="570480"/>
                      <a:pt x="2180352" y="484648"/>
                      <a:pt x="2023718" y="499125"/>
                    </a:cubicBezTo>
                    <a:cubicBezTo>
                      <a:pt x="1867084" y="513602"/>
                      <a:pt x="1526974" y="468458"/>
                      <a:pt x="1238039" y="499125"/>
                    </a:cubicBezTo>
                    <a:cubicBezTo>
                      <a:pt x="949104" y="529792"/>
                      <a:pt x="848640" y="442007"/>
                      <a:pt x="738062" y="499125"/>
                    </a:cubicBezTo>
                    <a:cubicBezTo>
                      <a:pt x="627484" y="556243"/>
                      <a:pt x="268367" y="416599"/>
                      <a:pt x="0" y="499125"/>
                    </a:cubicBezTo>
                    <a:cubicBezTo>
                      <a:pt x="-51601" y="307467"/>
                      <a:pt x="15271" y="235063"/>
                      <a:pt x="0" y="0"/>
                    </a:cubicBezTo>
                    <a:close/>
                  </a:path>
                </a:pathLst>
              </a:custGeom>
              <a:blipFill>
                <a:blip r:embed="rId3"/>
                <a:tile tx="0" ty="0" sx="100000" sy="100000" flip="none" algn="tl"/>
              </a:blip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3" name="Rectangle 172">
                <a:extLst>
                  <a:ext uri="{FF2B5EF4-FFF2-40B4-BE49-F238E27FC236}">
                    <a16:creationId xmlns:a16="http://schemas.microsoft.com/office/drawing/2014/main" id="{0E0FAE79-60C7-6CC2-74EC-5B08DDEC81C9}"/>
                  </a:ext>
                </a:extLst>
              </p:cNvPr>
              <p:cNvSpPr/>
              <p:nvPr/>
            </p:nvSpPr>
            <p:spPr>
              <a:xfrm>
                <a:off x="120636" y="4012914"/>
                <a:ext cx="9523378" cy="207830"/>
              </a:xfrm>
              <a:custGeom>
                <a:avLst/>
                <a:gdLst>
                  <a:gd name="connsiteX0" fmla="*/ 0 w 9523378"/>
                  <a:gd name="connsiteY0" fmla="*/ 0 h 207830"/>
                  <a:gd name="connsiteX1" fmla="*/ 690445 w 9523378"/>
                  <a:gd name="connsiteY1" fmla="*/ 0 h 207830"/>
                  <a:gd name="connsiteX2" fmla="*/ 1380890 w 9523378"/>
                  <a:gd name="connsiteY2" fmla="*/ 0 h 207830"/>
                  <a:gd name="connsiteX3" fmla="*/ 1976101 w 9523378"/>
                  <a:gd name="connsiteY3" fmla="*/ 0 h 207830"/>
                  <a:gd name="connsiteX4" fmla="*/ 2285611 w 9523378"/>
                  <a:gd name="connsiteY4" fmla="*/ 0 h 207830"/>
                  <a:gd name="connsiteX5" fmla="*/ 2785588 w 9523378"/>
                  <a:gd name="connsiteY5" fmla="*/ 0 h 207830"/>
                  <a:gd name="connsiteX6" fmla="*/ 3190332 w 9523378"/>
                  <a:gd name="connsiteY6" fmla="*/ 0 h 207830"/>
                  <a:gd name="connsiteX7" fmla="*/ 3499841 w 9523378"/>
                  <a:gd name="connsiteY7" fmla="*/ 0 h 207830"/>
                  <a:gd name="connsiteX8" fmla="*/ 3904585 w 9523378"/>
                  <a:gd name="connsiteY8" fmla="*/ 0 h 207830"/>
                  <a:gd name="connsiteX9" fmla="*/ 4499796 w 9523378"/>
                  <a:gd name="connsiteY9" fmla="*/ 0 h 207830"/>
                  <a:gd name="connsiteX10" fmla="*/ 4904540 w 9523378"/>
                  <a:gd name="connsiteY10" fmla="*/ 0 h 207830"/>
                  <a:gd name="connsiteX11" fmla="*/ 5214049 w 9523378"/>
                  <a:gd name="connsiteY11" fmla="*/ 0 h 207830"/>
                  <a:gd name="connsiteX12" fmla="*/ 5999728 w 9523378"/>
                  <a:gd name="connsiteY12" fmla="*/ 0 h 207830"/>
                  <a:gd name="connsiteX13" fmla="*/ 6309238 w 9523378"/>
                  <a:gd name="connsiteY13" fmla="*/ 0 h 207830"/>
                  <a:gd name="connsiteX14" fmla="*/ 6618748 w 9523378"/>
                  <a:gd name="connsiteY14" fmla="*/ 0 h 207830"/>
                  <a:gd name="connsiteX15" fmla="*/ 7404426 w 9523378"/>
                  <a:gd name="connsiteY15" fmla="*/ 0 h 207830"/>
                  <a:gd name="connsiteX16" fmla="*/ 8190105 w 9523378"/>
                  <a:gd name="connsiteY16" fmla="*/ 0 h 207830"/>
                  <a:gd name="connsiteX17" fmla="*/ 8785316 w 9523378"/>
                  <a:gd name="connsiteY17" fmla="*/ 0 h 207830"/>
                  <a:gd name="connsiteX18" fmla="*/ 9523378 w 9523378"/>
                  <a:gd name="connsiteY18" fmla="*/ 0 h 207830"/>
                  <a:gd name="connsiteX19" fmla="*/ 9523378 w 9523378"/>
                  <a:gd name="connsiteY19" fmla="*/ 207830 h 207830"/>
                  <a:gd name="connsiteX20" fmla="*/ 8832933 w 9523378"/>
                  <a:gd name="connsiteY20" fmla="*/ 207830 h 207830"/>
                  <a:gd name="connsiteX21" fmla="*/ 8428190 w 9523378"/>
                  <a:gd name="connsiteY21" fmla="*/ 207830 h 207830"/>
                  <a:gd name="connsiteX22" fmla="*/ 7832978 w 9523378"/>
                  <a:gd name="connsiteY22" fmla="*/ 207830 h 207830"/>
                  <a:gd name="connsiteX23" fmla="*/ 7142534 w 9523378"/>
                  <a:gd name="connsiteY23" fmla="*/ 207830 h 207830"/>
                  <a:gd name="connsiteX24" fmla="*/ 6737790 w 9523378"/>
                  <a:gd name="connsiteY24" fmla="*/ 207830 h 207830"/>
                  <a:gd name="connsiteX25" fmla="*/ 6047345 w 9523378"/>
                  <a:gd name="connsiteY25" fmla="*/ 207830 h 207830"/>
                  <a:gd name="connsiteX26" fmla="*/ 5452134 w 9523378"/>
                  <a:gd name="connsiteY26" fmla="*/ 207830 h 207830"/>
                  <a:gd name="connsiteX27" fmla="*/ 4761689 w 9523378"/>
                  <a:gd name="connsiteY27" fmla="*/ 207830 h 207830"/>
                  <a:gd name="connsiteX28" fmla="*/ 4356945 w 9523378"/>
                  <a:gd name="connsiteY28" fmla="*/ 207830 h 207830"/>
                  <a:gd name="connsiteX29" fmla="*/ 3571267 w 9523378"/>
                  <a:gd name="connsiteY29" fmla="*/ 207830 h 207830"/>
                  <a:gd name="connsiteX30" fmla="*/ 2880822 w 9523378"/>
                  <a:gd name="connsiteY30" fmla="*/ 207830 h 207830"/>
                  <a:gd name="connsiteX31" fmla="*/ 2380845 w 9523378"/>
                  <a:gd name="connsiteY31" fmla="*/ 207830 h 207830"/>
                  <a:gd name="connsiteX32" fmla="*/ 2071335 w 9523378"/>
                  <a:gd name="connsiteY32" fmla="*/ 207830 h 207830"/>
                  <a:gd name="connsiteX33" fmla="*/ 1380890 w 9523378"/>
                  <a:gd name="connsiteY33" fmla="*/ 207830 h 207830"/>
                  <a:gd name="connsiteX34" fmla="*/ 595211 w 9523378"/>
                  <a:gd name="connsiteY34" fmla="*/ 207830 h 207830"/>
                  <a:gd name="connsiteX35" fmla="*/ 0 w 9523378"/>
                  <a:gd name="connsiteY35" fmla="*/ 207830 h 207830"/>
                  <a:gd name="connsiteX36" fmla="*/ 0 w 9523378"/>
                  <a:gd name="connsiteY36" fmla="*/ 0 h 2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23378" h="207830" fill="none" extrusionOk="0">
                    <a:moveTo>
                      <a:pt x="0" y="0"/>
                    </a:moveTo>
                    <a:cubicBezTo>
                      <a:pt x="326186" y="-51897"/>
                      <a:pt x="491536" y="16591"/>
                      <a:pt x="690445" y="0"/>
                    </a:cubicBezTo>
                    <a:cubicBezTo>
                      <a:pt x="889354" y="-16591"/>
                      <a:pt x="1082559" y="5741"/>
                      <a:pt x="1380890" y="0"/>
                    </a:cubicBezTo>
                    <a:cubicBezTo>
                      <a:pt x="1679221" y="-5741"/>
                      <a:pt x="1697675" y="19479"/>
                      <a:pt x="1976101" y="0"/>
                    </a:cubicBezTo>
                    <a:cubicBezTo>
                      <a:pt x="2254527" y="-19479"/>
                      <a:pt x="2153978" y="35163"/>
                      <a:pt x="2285611" y="0"/>
                    </a:cubicBezTo>
                    <a:cubicBezTo>
                      <a:pt x="2417244" y="-35163"/>
                      <a:pt x="2633753" y="31616"/>
                      <a:pt x="2785588" y="0"/>
                    </a:cubicBezTo>
                    <a:cubicBezTo>
                      <a:pt x="2937423" y="-31616"/>
                      <a:pt x="3044887" y="389"/>
                      <a:pt x="3190332" y="0"/>
                    </a:cubicBezTo>
                    <a:cubicBezTo>
                      <a:pt x="3335777" y="-389"/>
                      <a:pt x="3395516" y="126"/>
                      <a:pt x="3499841" y="0"/>
                    </a:cubicBezTo>
                    <a:cubicBezTo>
                      <a:pt x="3604166" y="-126"/>
                      <a:pt x="3719444" y="24977"/>
                      <a:pt x="3904585" y="0"/>
                    </a:cubicBezTo>
                    <a:cubicBezTo>
                      <a:pt x="4089726" y="-24977"/>
                      <a:pt x="4337819" y="16205"/>
                      <a:pt x="4499796" y="0"/>
                    </a:cubicBezTo>
                    <a:cubicBezTo>
                      <a:pt x="4661773" y="-16205"/>
                      <a:pt x="4779191" y="32478"/>
                      <a:pt x="4904540" y="0"/>
                    </a:cubicBezTo>
                    <a:cubicBezTo>
                      <a:pt x="5029889" y="-32478"/>
                      <a:pt x="5137755" y="28864"/>
                      <a:pt x="5214049" y="0"/>
                    </a:cubicBezTo>
                    <a:cubicBezTo>
                      <a:pt x="5290343" y="-28864"/>
                      <a:pt x="5656816" y="16978"/>
                      <a:pt x="5999728" y="0"/>
                    </a:cubicBezTo>
                    <a:cubicBezTo>
                      <a:pt x="6342640" y="-16978"/>
                      <a:pt x="6232727" y="16424"/>
                      <a:pt x="6309238" y="0"/>
                    </a:cubicBezTo>
                    <a:cubicBezTo>
                      <a:pt x="6385749" y="-16424"/>
                      <a:pt x="6530450" y="13468"/>
                      <a:pt x="6618748" y="0"/>
                    </a:cubicBezTo>
                    <a:cubicBezTo>
                      <a:pt x="6707046" y="-13468"/>
                      <a:pt x="7134925" y="85697"/>
                      <a:pt x="7404426" y="0"/>
                    </a:cubicBezTo>
                    <a:cubicBezTo>
                      <a:pt x="7673927" y="-85697"/>
                      <a:pt x="7960103" y="55393"/>
                      <a:pt x="8190105" y="0"/>
                    </a:cubicBezTo>
                    <a:cubicBezTo>
                      <a:pt x="8420107" y="-55393"/>
                      <a:pt x="8518141" y="70662"/>
                      <a:pt x="8785316" y="0"/>
                    </a:cubicBezTo>
                    <a:cubicBezTo>
                      <a:pt x="9052491" y="-70662"/>
                      <a:pt x="9160562" y="36884"/>
                      <a:pt x="9523378" y="0"/>
                    </a:cubicBezTo>
                    <a:cubicBezTo>
                      <a:pt x="9532292" y="99756"/>
                      <a:pt x="9522734" y="153034"/>
                      <a:pt x="9523378" y="207830"/>
                    </a:cubicBezTo>
                    <a:cubicBezTo>
                      <a:pt x="9240843" y="265743"/>
                      <a:pt x="9153968" y="140111"/>
                      <a:pt x="8832933" y="207830"/>
                    </a:cubicBezTo>
                    <a:cubicBezTo>
                      <a:pt x="8511899" y="275549"/>
                      <a:pt x="8609397" y="177420"/>
                      <a:pt x="8428190" y="207830"/>
                    </a:cubicBezTo>
                    <a:cubicBezTo>
                      <a:pt x="8246983" y="238240"/>
                      <a:pt x="8107166" y="145435"/>
                      <a:pt x="7832978" y="207830"/>
                    </a:cubicBezTo>
                    <a:cubicBezTo>
                      <a:pt x="7558790" y="270225"/>
                      <a:pt x="7312298" y="133699"/>
                      <a:pt x="7142534" y="207830"/>
                    </a:cubicBezTo>
                    <a:cubicBezTo>
                      <a:pt x="6972770" y="281961"/>
                      <a:pt x="6884772" y="191569"/>
                      <a:pt x="6737790" y="207830"/>
                    </a:cubicBezTo>
                    <a:cubicBezTo>
                      <a:pt x="6590808" y="224091"/>
                      <a:pt x="6324084" y="131597"/>
                      <a:pt x="6047345" y="207830"/>
                    </a:cubicBezTo>
                    <a:cubicBezTo>
                      <a:pt x="5770606" y="284063"/>
                      <a:pt x="5707056" y="147977"/>
                      <a:pt x="5452134" y="207830"/>
                    </a:cubicBezTo>
                    <a:cubicBezTo>
                      <a:pt x="5197212" y="267683"/>
                      <a:pt x="4925169" y="194702"/>
                      <a:pt x="4761689" y="207830"/>
                    </a:cubicBezTo>
                    <a:cubicBezTo>
                      <a:pt x="4598210" y="220958"/>
                      <a:pt x="4510458" y="184080"/>
                      <a:pt x="4356945" y="207830"/>
                    </a:cubicBezTo>
                    <a:cubicBezTo>
                      <a:pt x="4203432" y="231580"/>
                      <a:pt x="3889554" y="184806"/>
                      <a:pt x="3571267" y="207830"/>
                    </a:cubicBezTo>
                    <a:cubicBezTo>
                      <a:pt x="3252980" y="230854"/>
                      <a:pt x="3181862" y="157444"/>
                      <a:pt x="2880822" y="207830"/>
                    </a:cubicBezTo>
                    <a:cubicBezTo>
                      <a:pt x="2579782" y="258216"/>
                      <a:pt x="2534615" y="153206"/>
                      <a:pt x="2380845" y="207830"/>
                    </a:cubicBezTo>
                    <a:cubicBezTo>
                      <a:pt x="2227075" y="262454"/>
                      <a:pt x="2207679" y="205842"/>
                      <a:pt x="2071335" y="207830"/>
                    </a:cubicBezTo>
                    <a:cubicBezTo>
                      <a:pt x="1934991" y="209818"/>
                      <a:pt x="1669650" y="174513"/>
                      <a:pt x="1380890" y="207830"/>
                    </a:cubicBezTo>
                    <a:cubicBezTo>
                      <a:pt x="1092130" y="241147"/>
                      <a:pt x="878191" y="176985"/>
                      <a:pt x="595211" y="207830"/>
                    </a:cubicBezTo>
                    <a:cubicBezTo>
                      <a:pt x="312231" y="238675"/>
                      <a:pt x="237831" y="142168"/>
                      <a:pt x="0" y="207830"/>
                    </a:cubicBezTo>
                    <a:cubicBezTo>
                      <a:pt x="-16122" y="162245"/>
                      <a:pt x="13320" y="85787"/>
                      <a:pt x="0" y="0"/>
                    </a:cubicBezTo>
                    <a:close/>
                  </a:path>
                  <a:path w="9523378" h="207830" stroke="0" extrusionOk="0">
                    <a:moveTo>
                      <a:pt x="0" y="0"/>
                    </a:moveTo>
                    <a:cubicBezTo>
                      <a:pt x="159139" y="-44005"/>
                      <a:pt x="276927" y="13873"/>
                      <a:pt x="404744" y="0"/>
                    </a:cubicBezTo>
                    <a:cubicBezTo>
                      <a:pt x="532561" y="-13873"/>
                      <a:pt x="722445" y="6120"/>
                      <a:pt x="809487" y="0"/>
                    </a:cubicBezTo>
                    <a:cubicBezTo>
                      <a:pt x="896529" y="-6120"/>
                      <a:pt x="1062301" y="41454"/>
                      <a:pt x="1309464" y="0"/>
                    </a:cubicBezTo>
                    <a:cubicBezTo>
                      <a:pt x="1556627" y="-41454"/>
                      <a:pt x="1477546" y="29511"/>
                      <a:pt x="1618974" y="0"/>
                    </a:cubicBezTo>
                    <a:cubicBezTo>
                      <a:pt x="1760402" y="-29511"/>
                      <a:pt x="1922473" y="45143"/>
                      <a:pt x="2214185" y="0"/>
                    </a:cubicBezTo>
                    <a:cubicBezTo>
                      <a:pt x="2505897" y="-45143"/>
                      <a:pt x="2591090" y="46111"/>
                      <a:pt x="2714163" y="0"/>
                    </a:cubicBezTo>
                    <a:cubicBezTo>
                      <a:pt x="2837236" y="-46111"/>
                      <a:pt x="3158877" y="72453"/>
                      <a:pt x="3499841" y="0"/>
                    </a:cubicBezTo>
                    <a:cubicBezTo>
                      <a:pt x="3840805" y="-72453"/>
                      <a:pt x="4008662" y="58605"/>
                      <a:pt x="4190286" y="0"/>
                    </a:cubicBezTo>
                    <a:cubicBezTo>
                      <a:pt x="4371911" y="-58605"/>
                      <a:pt x="4513434" y="9171"/>
                      <a:pt x="4595030" y="0"/>
                    </a:cubicBezTo>
                    <a:cubicBezTo>
                      <a:pt x="4676626" y="-9171"/>
                      <a:pt x="4871581" y="34572"/>
                      <a:pt x="4999773" y="0"/>
                    </a:cubicBezTo>
                    <a:cubicBezTo>
                      <a:pt x="5127965" y="-34572"/>
                      <a:pt x="5185974" y="8985"/>
                      <a:pt x="5309283" y="0"/>
                    </a:cubicBezTo>
                    <a:cubicBezTo>
                      <a:pt x="5432592" y="-8985"/>
                      <a:pt x="5697763" y="41143"/>
                      <a:pt x="5904494" y="0"/>
                    </a:cubicBezTo>
                    <a:cubicBezTo>
                      <a:pt x="6111225" y="-41143"/>
                      <a:pt x="6106947" y="15316"/>
                      <a:pt x="6214004" y="0"/>
                    </a:cubicBezTo>
                    <a:cubicBezTo>
                      <a:pt x="6321061" y="-15316"/>
                      <a:pt x="6692971" y="64539"/>
                      <a:pt x="6904449" y="0"/>
                    </a:cubicBezTo>
                    <a:cubicBezTo>
                      <a:pt x="7115928" y="-64539"/>
                      <a:pt x="7107293" y="42683"/>
                      <a:pt x="7309193" y="0"/>
                    </a:cubicBezTo>
                    <a:cubicBezTo>
                      <a:pt x="7511093" y="-42683"/>
                      <a:pt x="7550741" y="22890"/>
                      <a:pt x="7713936" y="0"/>
                    </a:cubicBezTo>
                    <a:cubicBezTo>
                      <a:pt x="7877131" y="-22890"/>
                      <a:pt x="7929494" y="27876"/>
                      <a:pt x="8023446" y="0"/>
                    </a:cubicBezTo>
                    <a:cubicBezTo>
                      <a:pt x="8117398" y="-27876"/>
                      <a:pt x="8607283" y="46873"/>
                      <a:pt x="8809125" y="0"/>
                    </a:cubicBezTo>
                    <a:cubicBezTo>
                      <a:pt x="9010967" y="-46873"/>
                      <a:pt x="9172198" y="12885"/>
                      <a:pt x="9523378" y="0"/>
                    </a:cubicBezTo>
                    <a:cubicBezTo>
                      <a:pt x="9547252" y="47709"/>
                      <a:pt x="9515650" y="129559"/>
                      <a:pt x="9523378" y="207830"/>
                    </a:cubicBezTo>
                    <a:cubicBezTo>
                      <a:pt x="9231703" y="224544"/>
                      <a:pt x="9015388" y="180824"/>
                      <a:pt x="8832933" y="207830"/>
                    </a:cubicBezTo>
                    <a:cubicBezTo>
                      <a:pt x="8650479" y="234836"/>
                      <a:pt x="8662729" y="185152"/>
                      <a:pt x="8523423" y="207830"/>
                    </a:cubicBezTo>
                    <a:cubicBezTo>
                      <a:pt x="8384117" y="230508"/>
                      <a:pt x="8082872" y="199454"/>
                      <a:pt x="7928212" y="207830"/>
                    </a:cubicBezTo>
                    <a:cubicBezTo>
                      <a:pt x="7773552" y="216206"/>
                      <a:pt x="7672240" y="180938"/>
                      <a:pt x="7428235" y="207830"/>
                    </a:cubicBezTo>
                    <a:cubicBezTo>
                      <a:pt x="7184230" y="234722"/>
                      <a:pt x="7161601" y="193682"/>
                      <a:pt x="7023491" y="207830"/>
                    </a:cubicBezTo>
                    <a:cubicBezTo>
                      <a:pt x="6885381" y="221978"/>
                      <a:pt x="6629481" y="153634"/>
                      <a:pt x="6428280" y="207830"/>
                    </a:cubicBezTo>
                    <a:cubicBezTo>
                      <a:pt x="6227079" y="262026"/>
                      <a:pt x="6216001" y="185548"/>
                      <a:pt x="6023537" y="207830"/>
                    </a:cubicBezTo>
                    <a:cubicBezTo>
                      <a:pt x="5831073" y="230112"/>
                      <a:pt x="5498844" y="194922"/>
                      <a:pt x="5333092" y="207830"/>
                    </a:cubicBezTo>
                    <a:cubicBezTo>
                      <a:pt x="5167341" y="220738"/>
                      <a:pt x="5087085" y="200518"/>
                      <a:pt x="5023582" y="207830"/>
                    </a:cubicBezTo>
                    <a:cubicBezTo>
                      <a:pt x="4960079" y="215142"/>
                      <a:pt x="4836064" y="195529"/>
                      <a:pt x="4714072" y="207830"/>
                    </a:cubicBezTo>
                    <a:cubicBezTo>
                      <a:pt x="4592080" y="220131"/>
                      <a:pt x="4288044" y="142696"/>
                      <a:pt x="4118861" y="207830"/>
                    </a:cubicBezTo>
                    <a:cubicBezTo>
                      <a:pt x="3949678" y="272964"/>
                      <a:pt x="3753064" y="139846"/>
                      <a:pt x="3428416" y="207830"/>
                    </a:cubicBezTo>
                    <a:cubicBezTo>
                      <a:pt x="3103769" y="275814"/>
                      <a:pt x="3182447" y="181930"/>
                      <a:pt x="3118906" y="207830"/>
                    </a:cubicBezTo>
                    <a:cubicBezTo>
                      <a:pt x="3055365" y="233730"/>
                      <a:pt x="2764925" y="136475"/>
                      <a:pt x="2523695" y="207830"/>
                    </a:cubicBezTo>
                    <a:cubicBezTo>
                      <a:pt x="2282465" y="279185"/>
                      <a:pt x="2180352" y="193353"/>
                      <a:pt x="2023718" y="207830"/>
                    </a:cubicBezTo>
                    <a:cubicBezTo>
                      <a:pt x="1867084" y="222307"/>
                      <a:pt x="1526974" y="177163"/>
                      <a:pt x="1238039" y="207830"/>
                    </a:cubicBezTo>
                    <a:cubicBezTo>
                      <a:pt x="949104" y="238497"/>
                      <a:pt x="848640" y="150712"/>
                      <a:pt x="738062" y="207830"/>
                    </a:cubicBezTo>
                    <a:cubicBezTo>
                      <a:pt x="627484" y="264948"/>
                      <a:pt x="268367" y="125304"/>
                      <a:pt x="0" y="207830"/>
                    </a:cubicBezTo>
                    <a:cubicBezTo>
                      <a:pt x="-24113" y="133848"/>
                      <a:pt x="10036" y="72771"/>
                      <a:pt x="0" y="0"/>
                    </a:cubicBezTo>
                    <a:close/>
                  </a:path>
                </a:pathLst>
              </a:custGeom>
              <a:solidFill>
                <a:srgbClr val="92D050"/>
              </a:solid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4" name="Rectangle 173">
                <a:extLst>
                  <a:ext uri="{FF2B5EF4-FFF2-40B4-BE49-F238E27FC236}">
                    <a16:creationId xmlns:a16="http://schemas.microsoft.com/office/drawing/2014/main" id="{60E0699C-530C-5033-9534-29208B150E50}"/>
                  </a:ext>
                </a:extLst>
              </p:cNvPr>
              <p:cNvSpPr/>
              <p:nvPr/>
            </p:nvSpPr>
            <p:spPr>
              <a:xfrm>
                <a:off x="76170" y="5007399"/>
                <a:ext cx="9523378" cy="358342"/>
              </a:xfrm>
              <a:custGeom>
                <a:avLst/>
                <a:gdLst>
                  <a:gd name="connsiteX0" fmla="*/ 0 w 9523378"/>
                  <a:gd name="connsiteY0" fmla="*/ 0 h 358342"/>
                  <a:gd name="connsiteX1" fmla="*/ 690445 w 9523378"/>
                  <a:gd name="connsiteY1" fmla="*/ 0 h 358342"/>
                  <a:gd name="connsiteX2" fmla="*/ 1380890 w 9523378"/>
                  <a:gd name="connsiteY2" fmla="*/ 0 h 358342"/>
                  <a:gd name="connsiteX3" fmla="*/ 1976101 w 9523378"/>
                  <a:gd name="connsiteY3" fmla="*/ 0 h 358342"/>
                  <a:gd name="connsiteX4" fmla="*/ 2285611 w 9523378"/>
                  <a:gd name="connsiteY4" fmla="*/ 0 h 358342"/>
                  <a:gd name="connsiteX5" fmla="*/ 2785588 w 9523378"/>
                  <a:gd name="connsiteY5" fmla="*/ 0 h 358342"/>
                  <a:gd name="connsiteX6" fmla="*/ 3190332 w 9523378"/>
                  <a:gd name="connsiteY6" fmla="*/ 0 h 358342"/>
                  <a:gd name="connsiteX7" fmla="*/ 3499841 w 9523378"/>
                  <a:gd name="connsiteY7" fmla="*/ 0 h 358342"/>
                  <a:gd name="connsiteX8" fmla="*/ 3904585 w 9523378"/>
                  <a:gd name="connsiteY8" fmla="*/ 0 h 358342"/>
                  <a:gd name="connsiteX9" fmla="*/ 4499796 w 9523378"/>
                  <a:gd name="connsiteY9" fmla="*/ 0 h 358342"/>
                  <a:gd name="connsiteX10" fmla="*/ 4904540 w 9523378"/>
                  <a:gd name="connsiteY10" fmla="*/ 0 h 358342"/>
                  <a:gd name="connsiteX11" fmla="*/ 5214049 w 9523378"/>
                  <a:gd name="connsiteY11" fmla="*/ 0 h 358342"/>
                  <a:gd name="connsiteX12" fmla="*/ 5999728 w 9523378"/>
                  <a:gd name="connsiteY12" fmla="*/ 0 h 358342"/>
                  <a:gd name="connsiteX13" fmla="*/ 6309238 w 9523378"/>
                  <a:gd name="connsiteY13" fmla="*/ 0 h 358342"/>
                  <a:gd name="connsiteX14" fmla="*/ 6618748 w 9523378"/>
                  <a:gd name="connsiteY14" fmla="*/ 0 h 358342"/>
                  <a:gd name="connsiteX15" fmla="*/ 7404426 w 9523378"/>
                  <a:gd name="connsiteY15" fmla="*/ 0 h 358342"/>
                  <a:gd name="connsiteX16" fmla="*/ 8190105 w 9523378"/>
                  <a:gd name="connsiteY16" fmla="*/ 0 h 358342"/>
                  <a:gd name="connsiteX17" fmla="*/ 8785316 w 9523378"/>
                  <a:gd name="connsiteY17" fmla="*/ 0 h 358342"/>
                  <a:gd name="connsiteX18" fmla="*/ 9523378 w 9523378"/>
                  <a:gd name="connsiteY18" fmla="*/ 0 h 358342"/>
                  <a:gd name="connsiteX19" fmla="*/ 9523378 w 9523378"/>
                  <a:gd name="connsiteY19" fmla="*/ 358342 h 358342"/>
                  <a:gd name="connsiteX20" fmla="*/ 8832933 w 9523378"/>
                  <a:gd name="connsiteY20" fmla="*/ 358342 h 358342"/>
                  <a:gd name="connsiteX21" fmla="*/ 8428190 w 9523378"/>
                  <a:gd name="connsiteY21" fmla="*/ 358342 h 358342"/>
                  <a:gd name="connsiteX22" fmla="*/ 7832978 w 9523378"/>
                  <a:gd name="connsiteY22" fmla="*/ 358342 h 358342"/>
                  <a:gd name="connsiteX23" fmla="*/ 7142534 w 9523378"/>
                  <a:gd name="connsiteY23" fmla="*/ 358342 h 358342"/>
                  <a:gd name="connsiteX24" fmla="*/ 6737790 w 9523378"/>
                  <a:gd name="connsiteY24" fmla="*/ 358342 h 358342"/>
                  <a:gd name="connsiteX25" fmla="*/ 6047345 w 9523378"/>
                  <a:gd name="connsiteY25" fmla="*/ 358342 h 358342"/>
                  <a:gd name="connsiteX26" fmla="*/ 5452134 w 9523378"/>
                  <a:gd name="connsiteY26" fmla="*/ 358342 h 358342"/>
                  <a:gd name="connsiteX27" fmla="*/ 4761689 w 9523378"/>
                  <a:gd name="connsiteY27" fmla="*/ 358342 h 358342"/>
                  <a:gd name="connsiteX28" fmla="*/ 4356945 w 9523378"/>
                  <a:gd name="connsiteY28" fmla="*/ 358342 h 358342"/>
                  <a:gd name="connsiteX29" fmla="*/ 3571267 w 9523378"/>
                  <a:gd name="connsiteY29" fmla="*/ 358342 h 358342"/>
                  <a:gd name="connsiteX30" fmla="*/ 2880822 w 9523378"/>
                  <a:gd name="connsiteY30" fmla="*/ 358342 h 358342"/>
                  <a:gd name="connsiteX31" fmla="*/ 2380845 w 9523378"/>
                  <a:gd name="connsiteY31" fmla="*/ 358342 h 358342"/>
                  <a:gd name="connsiteX32" fmla="*/ 2071335 w 9523378"/>
                  <a:gd name="connsiteY32" fmla="*/ 358342 h 358342"/>
                  <a:gd name="connsiteX33" fmla="*/ 1380890 w 9523378"/>
                  <a:gd name="connsiteY33" fmla="*/ 358342 h 358342"/>
                  <a:gd name="connsiteX34" fmla="*/ 595211 w 9523378"/>
                  <a:gd name="connsiteY34" fmla="*/ 358342 h 358342"/>
                  <a:gd name="connsiteX35" fmla="*/ 0 w 9523378"/>
                  <a:gd name="connsiteY35" fmla="*/ 358342 h 358342"/>
                  <a:gd name="connsiteX36" fmla="*/ 0 w 9523378"/>
                  <a:gd name="connsiteY36" fmla="*/ 0 h 35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23378" h="358342" fill="none" extrusionOk="0">
                    <a:moveTo>
                      <a:pt x="0" y="0"/>
                    </a:moveTo>
                    <a:cubicBezTo>
                      <a:pt x="326186" y="-51897"/>
                      <a:pt x="491536" y="16591"/>
                      <a:pt x="690445" y="0"/>
                    </a:cubicBezTo>
                    <a:cubicBezTo>
                      <a:pt x="889354" y="-16591"/>
                      <a:pt x="1082559" y="5741"/>
                      <a:pt x="1380890" y="0"/>
                    </a:cubicBezTo>
                    <a:cubicBezTo>
                      <a:pt x="1679221" y="-5741"/>
                      <a:pt x="1697675" y="19479"/>
                      <a:pt x="1976101" y="0"/>
                    </a:cubicBezTo>
                    <a:cubicBezTo>
                      <a:pt x="2254527" y="-19479"/>
                      <a:pt x="2153978" y="35163"/>
                      <a:pt x="2285611" y="0"/>
                    </a:cubicBezTo>
                    <a:cubicBezTo>
                      <a:pt x="2417244" y="-35163"/>
                      <a:pt x="2633753" y="31616"/>
                      <a:pt x="2785588" y="0"/>
                    </a:cubicBezTo>
                    <a:cubicBezTo>
                      <a:pt x="2937423" y="-31616"/>
                      <a:pt x="3044887" y="389"/>
                      <a:pt x="3190332" y="0"/>
                    </a:cubicBezTo>
                    <a:cubicBezTo>
                      <a:pt x="3335777" y="-389"/>
                      <a:pt x="3395516" y="126"/>
                      <a:pt x="3499841" y="0"/>
                    </a:cubicBezTo>
                    <a:cubicBezTo>
                      <a:pt x="3604166" y="-126"/>
                      <a:pt x="3719444" y="24977"/>
                      <a:pt x="3904585" y="0"/>
                    </a:cubicBezTo>
                    <a:cubicBezTo>
                      <a:pt x="4089726" y="-24977"/>
                      <a:pt x="4337819" y="16205"/>
                      <a:pt x="4499796" y="0"/>
                    </a:cubicBezTo>
                    <a:cubicBezTo>
                      <a:pt x="4661773" y="-16205"/>
                      <a:pt x="4779191" y="32478"/>
                      <a:pt x="4904540" y="0"/>
                    </a:cubicBezTo>
                    <a:cubicBezTo>
                      <a:pt x="5029889" y="-32478"/>
                      <a:pt x="5137755" y="28864"/>
                      <a:pt x="5214049" y="0"/>
                    </a:cubicBezTo>
                    <a:cubicBezTo>
                      <a:pt x="5290343" y="-28864"/>
                      <a:pt x="5656816" y="16978"/>
                      <a:pt x="5999728" y="0"/>
                    </a:cubicBezTo>
                    <a:cubicBezTo>
                      <a:pt x="6342640" y="-16978"/>
                      <a:pt x="6232727" y="16424"/>
                      <a:pt x="6309238" y="0"/>
                    </a:cubicBezTo>
                    <a:cubicBezTo>
                      <a:pt x="6385749" y="-16424"/>
                      <a:pt x="6530450" y="13468"/>
                      <a:pt x="6618748" y="0"/>
                    </a:cubicBezTo>
                    <a:cubicBezTo>
                      <a:pt x="6707046" y="-13468"/>
                      <a:pt x="7134925" y="85697"/>
                      <a:pt x="7404426" y="0"/>
                    </a:cubicBezTo>
                    <a:cubicBezTo>
                      <a:pt x="7673927" y="-85697"/>
                      <a:pt x="7960103" y="55393"/>
                      <a:pt x="8190105" y="0"/>
                    </a:cubicBezTo>
                    <a:cubicBezTo>
                      <a:pt x="8420107" y="-55393"/>
                      <a:pt x="8518141" y="70662"/>
                      <a:pt x="8785316" y="0"/>
                    </a:cubicBezTo>
                    <a:cubicBezTo>
                      <a:pt x="9052491" y="-70662"/>
                      <a:pt x="9160562" y="36884"/>
                      <a:pt x="9523378" y="0"/>
                    </a:cubicBezTo>
                    <a:cubicBezTo>
                      <a:pt x="9553140" y="117518"/>
                      <a:pt x="9488233" y="190386"/>
                      <a:pt x="9523378" y="358342"/>
                    </a:cubicBezTo>
                    <a:cubicBezTo>
                      <a:pt x="9240843" y="416255"/>
                      <a:pt x="9153968" y="290623"/>
                      <a:pt x="8832933" y="358342"/>
                    </a:cubicBezTo>
                    <a:cubicBezTo>
                      <a:pt x="8511899" y="426061"/>
                      <a:pt x="8609397" y="327932"/>
                      <a:pt x="8428190" y="358342"/>
                    </a:cubicBezTo>
                    <a:cubicBezTo>
                      <a:pt x="8246983" y="388752"/>
                      <a:pt x="8107166" y="295947"/>
                      <a:pt x="7832978" y="358342"/>
                    </a:cubicBezTo>
                    <a:cubicBezTo>
                      <a:pt x="7558790" y="420737"/>
                      <a:pt x="7312298" y="284211"/>
                      <a:pt x="7142534" y="358342"/>
                    </a:cubicBezTo>
                    <a:cubicBezTo>
                      <a:pt x="6972770" y="432473"/>
                      <a:pt x="6884772" y="342081"/>
                      <a:pt x="6737790" y="358342"/>
                    </a:cubicBezTo>
                    <a:cubicBezTo>
                      <a:pt x="6590808" y="374603"/>
                      <a:pt x="6324084" y="282109"/>
                      <a:pt x="6047345" y="358342"/>
                    </a:cubicBezTo>
                    <a:cubicBezTo>
                      <a:pt x="5770606" y="434575"/>
                      <a:pt x="5707056" y="298489"/>
                      <a:pt x="5452134" y="358342"/>
                    </a:cubicBezTo>
                    <a:cubicBezTo>
                      <a:pt x="5197212" y="418195"/>
                      <a:pt x="4925169" y="345214"/>
                      <a:pt x="4761689" y="358342"/>
                    </a:cubicBezTo>
                    <a:cubicBezTo>
                      <a:pt x="4598210" y="371470"/>
                      <a:pt x="4510458" y="334592"/>
                      <a:pt x="4356945" y="358342"/>
                    </a:cubicBezTo>
                    <a:cubicBezTo>
                      <a:pt x="4203432" y="382092"/>
                      <a:pt x="3889554" y="335318"/>
                      <a:pt x="3571267" y="358342"/>
                    </a:cubicBezTo>
                    <a:cubicBezTo>
                      <a:pt x="3252980" y="381366"/>
                      <a:pt x="3181862" y="307956"/>
                      <a:pt x="2880822" y="358342"/>
                    </a:cubicBezTo>
                    <a:cubicBezTo>
                      <a:pt x="2579782" y="408728"/>
                      <a:pt x="2534615" y="303718"/>
                      <a:pt x="2380845" y="358342"/>
                    </a:cubicBezTo>
                    <a:cubicBezTo>
                      <a:pt x="2227075" y="412966"/>
                      <a:pt x="2207679" y="356354"/>
                      <a:pt x="2071335" y="358342"/>
                    </a:cubicBezTo>
                    <a:cubicBezTo>
                      <a:pt x="1934991" y="360330"/>
                      <a:pt x="1669650" y="325025"/>
                      <a:pt x="1380890" y="358342"/>
                    </a:cubicBezTo>
                    <a:cubicBezTo>
                      <a:pt x="1092130" y="391659"/>
                      <a:pt x="878191" y="327497"/>
                      <a:pt x="595211" y="358342"/>
                    </a:cubicBezTo>
                    <a:cubicBezTo>
                      <a:pt x="312231" y="389187"/>
                      <a:pt x="237831" y="292680"/>
                      <a:pt x="0" y="358342"/>
                    </a:cubicBezTo>
                    <a:cubicBezTo>
                      <a:pt x="-3689" y="268544"/>
                      <a:pt x="42422" y="121549"/>
                      <a:pt x="0" y="0"/>
                    </a:cubicBezTo>
                    <a:close/>
                  </a:path>
                  <a:path w="9523378" h="358342" stroke="0" extrusionOk="0">
                    <a:moveTo>
                      <a:pt x="0" y="0"/>
                    </a:moveTo>
                    <a:cubicBezTo>
                      <a:pt x="159139" y="-44005"/>
                      <a:pt x="276927" y="13873"/>
                      <a:pt x="404744" y="0"/>
                    </a:cubicBezTo>
                    <a:cubicBezTo>
                      <a:pt x="532561" y="-13873"/>
                      <a:pt x="722445" y="6120"/>
                      <a:pt x="809487" y="0"/>
                    </a:cubicBezTo>
                    <a:cubicBezTo>
                      <a:pt x="896529" y="-6120"/>
                      <a:pt x="1062301" y="41454"/>
                      <a:pt x="1309464" y="0"/>
                    </a:cubicBezTo>
                    <a:cubicBezTo>
                      <a:pt x="1556627" y="-41454"/>
                      <a:pt x="1477546" y="29511"/>
                      <a:pt x="1618974" y="0"/>
                    </a:cubicBezTo>
                    <a:cubicBezTo>
                      <a:pt x="1760402" y="-29511"/>
                      <a:pt x="1922473" y="45143"/>
                      <a:pt x="2214185" y="0"/>
                    </a:cubicBezTo>
                    <a:cubicBezTo>
                      <a:pt x="2505897" y="-45143"/>
                      <a:pt x="2591090" y="46111"/>
                      <a:pt x="2714163" y="0"/>
                    </a:cubicBezTo>
                    <a:cubicBezTo>
                      <a:pt x="2837236" y="-46111"/>
                      <a:pt x="3158877" y="72453"/>
                      <a:pt x="3499841" y="0"/>
                    </a:cubicBezTo>
                    <a:cubicBezTo>
                      <a:pt x="3840805" y="-72453"/>
                      <a:pt x="4008662" y="58605"/>
                      <a:pt x="4190286" y="0"/>
                    </a:cubicBezTo>
                    <a:cubicBezTo>
                      <a:pt x="4371911" y="-58605"/>
                      <a:pt x="4513434" y="9171"/>
                      <a:pt x="4595030" y="0"/>
                    </a:cubicBezTo>
                    <a:cubicBezTo>
                      <a:pt x="4676626" y="-9171"/>
                      <a:pt x="4871581" y="34572"/>
                      <a:pt x="4999773" y="0"/>
                    </a:cubicBezTo>
                    <a:cubicBezTo>
                      <a:pt x="5127965" y="-34572"/>
                      <a:pt x="5185974" y="8985"/>
                      <a:pt x="5309283" y="0"/>
                    </a:cubicBezTo>
                    <a:cubicBezTo>
                      <a:pt x="5432592" y="-8985"/>
                      <a:pt x="5697763" y="41143"/>
                      <a:pt x="5904494" y="0"/>
                    </a:cubicBezTo>
                    <a:cubicBezTo>
                      <a:pt x="6111225" y="-41143"/>
                      <a:pt x="6106947" y="15316"/>
                      <a:pt x="6214004" y="0"/>
                    </a:cubicBezTo>
                    <a:cubicBezTo>
                      <a:pt x="6321061" y="-15316"/>
                      <a:pt x="6692971" y="64539"/>
                      <a:pt x="6904449" y="0"/>
                    </a:cubicBezTo>
                    <a:cubicBezTo>
                      <a:pt x="7115928" y="-64539"/>
                      <a:pt x="7107293" y="42683"/>
                      <a:pt x="7309193" y="0"/>
                    </a:cubicBezTo>
                    <a:cubicBezTo>
                      <a:pt x="7511093" y="-42683"/>
                      <a:pt x="7550741" y="22890"/>
                      <a:pt x="7713936" y="0"/>
                    </a:cubicBezTo>
                    <a:cubicBezTo>
                      <a:pt x="7877131" y="-22890"/>
                      <a:pt x="7929494" y="27876"/>
                      <a:pt x="8023446" y="0"/>
                    </a:cubicBezTo>
                    <a:cubicBezTo>
                      <a:pt x="8117398" y="-27876"/>
                      <a:pt x="8607283" y="46873"/>
                      <a:pt x="8809125" y="0"/>
                    </a:cubicBezTo>
                    <a:cubicBezTo>
                      <a:pt x="9010967" y="-46873"/>
                      <a:pt x="9172198" y="12885"/>
                      <a:pt x="9523378" y="0"/>
                    </a:cubicBezTo>
                    <a:cubicBezTo>
                      <a:pt x="9559687" y="147993"/>
                      <a:pt x="9498277" y="243751"/>
                      <a:pt x="9523378" y="358342"/>
                    </a:cubicBezTo>
                    <a:cubicBezTo>
                      <a:pt x="9231703" y="375056"/>
                      <a:pt x="9015388" y="331336"/>
                      <a:pt x="8832933" y="358342"/>
                    </a:cubicBezTo>
                    <a:cubicBezTo>
                      <a:pt x="8650479" y="385348"/>
                      <a:pt x="8662729" y="335664"/>
                      <a:pt x="8523423" y="358342"/>
                    </a:cubicBezTo>
                    <a:cubicBezTo>
                      <a:pt x="8384117" y="381020"/>
                      <a:pt x="8082872" y="349966"/>
                      <a:pt x="7928212" y="358342"/>
                    </a:cubicBezTo>
                    <a:cubicBezTo>
                      <a:pt x="7773552" y="366718"/>
                      <a:pt x="7672240" y="331450"/>
                      <a:pt x="7428235" y="358342"/>
                    </a:cubicBezTo>
                    <a:cubicBezTo>
                      <a:pt x="7184230" y="385234"/>
                      <a:pt x="7161601" y="344194"/>
                      <a:pt x="7023491" y="358342"/>
                    </a:cubicBezTo>
                    <a:cubicBezTo>
                      <a:pt x="6885381" y="372490"/>
                      <a:pt x="6629481" y="304146"/>
                      <a:pt x="6428280" y="358342"/>
                    </a:cubicBezTo>
                    <a:cubicBezTo>
                      <a:pt x="6227079" y="412538"/>
                      <a:pt x="6216001" y="336060"/>
                      <a:pt x="6023537" y="358342"/>
                    </a:cubicBezTo>
                    <a:cubicBezTo>
                      <a:pt x="5831073" y="380624"/>
                      <a:pt x="5498844" y="345434"/>
                      <a:pt x="5333092" y="358342"/>
                    </a:cubicBezTo>
                    <a:cubicBezTo>
                      <a:pt x="5167341" y="371250"/>
                      <a:pt x="5087085" y="351030"/>
                      <a:pt x="5023582" y="358342"/>
                    </a:cubicBezTo>
                    <a:cubicBezTo>
                      <a:pt x="4960079" y="365654"/>
                      <a:pt x="4836064" y="346041"/>
                      <a:pt x="4714072" y="358342"/>
                    </a:cubicBezTo>
                    <a:cubicBezTo>
                      <a:pt x="4592080" y="370643"/>
                      <a:pt x="4288044" y="293208"/>
                      <a:pt x="4118861" y="358342"/>
                    </a:cubicBezTo>
                    <a:cubicBezTo>
                      <a:pt x="3949678" y="423476"/>
                      <a:pt x="3753064" y="290358"/>
                      <a:pt x="3428416" y="358342"/>
                    </a:cubicBezTo>
                    <a:cubicBezTo>
                      <a:pt x="3103769" y="426326"/>
                      <a:pt x="3182447" y="332442"/>
                      <a:pt x="3118906" y="358342"/>
                    </a:cubicBezTo>
                    <a:cubicBezTo>
                      <a:pt x="3055365" y="384242"/>
                      <a:pt x="2764925" y="286987"/>
                      <a:pt x="2523695" y="358342"/>
                    </a:cubicBezTo>
                    <a:cubicBezTo>
                      <a:pt x="2282465" y="429697"/>
                      <a:pt x="2180352" y="343865"/>
                      <a:pt x="2023718" y="358342"/>
                    </a:cubicBezTo>
                    <a:cubicBezTo>
                      <a:pt x="1867084" y="372819"/>
                      <a:pt x="1526974" y="327675"/>
                      <a:pt x="1238039" y="358342"/>
                    </a:cubicBezTo>
                    <a:cubicBezTo>
                      <a:pt x="949104" y="389009"/>
                      <a:pt x="848640" y="301224"/>
                      <a:pt x="738062" y="358342"/>
                    </a:cubicBezTo>
                    <a:cubicBezTo>
                      <a:pt x="627484" y="415460"/>
                      <a:pt x="268367" y="275816"/>
                      <a:pt x="0" y="358342"/>
                    </a:cubicBezTo>
                    <a:cubicBezTo>
                      <a:pt x="-26950" y="203614"/>
                      <a:pt x="13195" y="150561"/>
                      <a:pt x="0" y="0"/>
                    </a:cubicBezTo>
                    <a:close/>
                  </a:path>
                </a:pathLst>
              </a:custGeom>
              <a:solidFill>
                <a:srgbClr val="92D050"/>
              </a:solid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7" name="Cloud 6">
              <a:extLst>
                <a:ext uri="{FF2B5EF4-FFF2-40B4-BE49-F238E27FC236}">
                  <a16:creationId xmlns:a16="http://schemas.microsoft.com/office/drawing/2014/main" id="{3E6625D5-3FC9-4110-B157-BF96FA8160E7}"/>
                </a:ext>
              </a:extLst>
            </p:cNvPr>
            <p:cNvSpPr/>
            <p:nvPr/>
          </p:nvSpPr>
          <p:spPr>
            <a:xfrm>
              <a:off x="494093" y="5342896"/>
              <a:ext cx="9439791" cy="35385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C0F0AEA-8868-298F-C45F-3E197F5181CC}"/>
                </a:ext>
              </a:extLst>
            </p:cNvPr>
            <p:cNvGrpSpPr/>
            <p:nvPr/>
          </p:nvGrpSpPr>
          <p:grpSpPr>
            <a:xfrm>
              <a:off x="5421611" y="1192428"/>
              <a:ext cx="1683251" cy="4684860"/>
              <a:chOff x="2745751" y="1154806"/>
              <a:chExt cx="1794166" cy="5132585"/>
            </a:xfrm>
          </p:grpSpPr>
          <p:grpSp>
            <p:nvGrpSpPr>
              <p:cNvPr id="152" name="Group 151">
                <a:extLst>
                  <a:ext uri="{FF2B5EF4-FFF2-40B4-BE49-F238E27FC236}">
                    <a16:creationId xmlns:a16="http://schemas.microsoft.com/office/drawing/2014/main" id="{7405E0C1-9F82-DAF8-EB66-62A06D4B6D81}"/>
                  </a:ext>
                </a:extLst>
              </p:cNvPr>
              <p:cNvGrpSpPr/>
              <p:nvPr/>
            </p:nvGrpSpPr>
            <p:grpSpPr>
              <a:xfrm>
                <a:off x="2749441" y="1154806"/>
                <a:ext cx="1790476" cy="5132585"/>
                <a:chOff x="2703139" y="1154807"/>
                <a:chExt cx="1790476" cy="5132585"/>
              </a:xfrm>
            </p:grpSpPr>
            <p:grpSp>
              <p:nvGrpSpPr>
                <p:cNvPr id="154" name="Group 153">
                  <a:extLst>
                    <a:ext uri="{FF2B5EF4-FFF2-40B4-BE49-F238E27FC236}">
                      <a16:creationId xmlns:a16="http://schemas.microsoft.com/office/drawing/2014/main" id="{D9188C0D-D027-934E-5958-E88B04DC5199}"/>
                    </a:ext>
                  </a:extLst>
                </p:cNvPr>
                <p:cNvGrpSpPr/>
                <p:nvPr/>
              </p:nvGrpSpPr>
              <p:grpSpPr>
                <a:xfrm>
                  <a:off x="3012073" y="1154807"/>
                  <a:ext cx="1481542" cy="5132585"/>
                  <a:chOff x="1978872" y="1166480"/>
                  <a:chExt cx="1481542" cy="5132585"/>
                </a:xfrm>
              </p:grpSpPr>
              <p:sp>
                <p:nvSpPr>
                  <p:cNvPr id="156" name="Rectangle 155">
                    <a:extLst>
                      <a:ext uri="{FF2B5EF4-FFF2-40B4-BE49-F238E27FC236}">
                        <a16:creationId xmlns:a16="http://schemas.microsoft.com/office/drawing/2014/main" id="{2A471FDC-8C15-A6EF-E4C0-B9485A3A02ED}"/>
                      </a:ext>
                    </a:extLst>
                  </p:cNvPr>
                  <p:cNvSpPr/>
                  <p:nvPr/>
                </p:nvSpPr>
                <p:spPr>
                  <a:xfrm>
                    <a:off x="2317570" y="1340662"/>
                    <a:ext cx="498822" cy="4893465"/>
                  </a:xfrm>
                  <a:custGeom>
                    <a:avLst/>
                    <a:gdLst>
                      <a:gd name="connsiteX0" fmla="*/ 0 w 498822"/>
                      <a:gd name="connsiteY0" fmla="*/ 0 h 4893465"/>
                      <a:gd name="connsiteX1" fmla="*/ 498822 w 498822"/>
                      <a:gd name="connsiteY1" fmla="*/ 0 h 4893465"/>
                      <a:gd name="connsiteX2" fmla="*/ 498822 w 498822"/>
                      <a:gd name="connsiteY2" fmla="*/ 543718 h 4893465"/>
                      <a:gd name="connsiteX3" fmla="*/ 498822 w 498822"/>
                      <a:gd name="connsiteY3" fmla="*/ 1087437 h 4893465"/>
                      <a:gd name="connsiteX4" fmla="*/ 498822 w 498822"/>
                      <a:gd name="connsiteY4" fmla="*/ 1484351 h 4893465"/>
                      <a:gd name="connsiteX5" fmla="*/ 498822 w 498822"/>
                      <a:gd name="connsiteY5" fmla="*/ 1979135 h 4893465"/>
                      <a:gd name="connsiteX6" fmla="*/ 498822 w 498822"/>
                      <a:gd name="connsiteY6" fmla="*/ 2620722 h 4893465"/>
                      <a:gd name="connsiteX7" fmla="*/ 498822 w 498822"/>
                      <a:gd name="connsiteY7" fmla="*/ 3066571 h 4893465"/>
                      <a:gd name="connsiteX8" fmla="*/ 498822 w 498822"/>
                      <a:gd name="connsiteY8" fmla="*/ 3610290 h 4893465"/>
                      <a:gd name="connsiteX9" fmla="*/ 498822 w 498822"/>
                      <a:gd name="connsiteY9" fmla="*/ 4154008 h 4893465"/>
                      <a:gd name="connsiteX10" fmla="*/ 498822 w 498822"/>
                      <a:gd name="connsiteY10" fmla="*/ 4893465 h 4893465"/>
                      <a:gd name="connsiteX11" fmla="*/ 0 w 498822"/>
                      <a:gd name="connsiteY11" fmla="*/ 4893465 h 4893465"/>
                      <a:gd name="connsiteX12" fmla="*/ 0 w 498822"/>
                      <a:gd name="connsiteY12" fmla="*/ 4398681 h 4893465"/>
                      <a:gd name="connsiteX13" fmla="*/ 0 w 498822"/>
                      <a:gd name="connsiteY13" fmla="*/ 4001767 h 4893465"/>
                      <a:gd name="connsiteX14" fmla="*/ 0 w 498822"/>
                      <a:gd name="connsiteY14" fmla="*/ 3360179 h 4893465"/>
                      <a:gd name="connsiteX15" fmla="*/ 0 w 498822"/>
                      <a:gd name="connsiteY15" fmla="*/ 2718592 h 4893465"/>
                      <a:gd name="connsiteX16" fmla="*/ 0 w 498822"/>
                      <a:gd name="connsiteY16" fmla="*/ 2272743 h 4893465"/>
                      <a:gd name="connsiteX17" fmla="*/ 0 w 498822"/>
                      <a:gd name="connsiteY17" fmla="*/ 1729024 h 4893465"/>
                      <a:gd name="connsiteX18" fmla="*/ 0 w 498822"/>
                      <a:gd name="connsiteY18" fmla="*/ 1136371 h 4893465"/>
                      <a:gd name="connsiteX19" fmla="*/ 0 w 498822"/>
                      <a:gd name="connsiteY19" fmla="*/ 641588 h 4893465"/>
                      <a:gd name="connsiteX20" fmla="*/ 0 w 498822"/>
                      <a:gd name="connsiteY20" fmla="*/ 0 h 489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8822" h="4893465" fill="none" extrusionOk="0">
                        <a:moveTo>
                          <a:pt x="0" y="0"/>
                        </a:moveTo>
                        <a:cubicBezTo>
                          <a:pt x="107102" y="-9549"/>
                          <a:pt x="341750" y="53303"/>
                          <a:pt x="498822" y="0"/>
                        </a:cubicBezTo>
                        <a:cubicBezTo>
                          <a:pt x="526790" y="147647"/>
                          <a:pt x="446990" y="325285"/>
                          <a:pt x="498822" y="543718"/>
                        </a:cubicBezTo>
                        <a:cubicBezTo>
                          <a:pt x="550654" y="762151"/>
                          <a:pt x="442094" y="840292"/>
                          <a:pt x="498822" y="1087437"/>
                        </a:cubicBezTo>
                        <a:cubicBezTo>
                          <a:pt x="555550" y="1334582"/>
                          <a:pt x="460871" y="1309137"/>
                          <a:pt x="498822" y="1484351"/>
                        </a:cubicBezTo>
                        <a:cubicBezTo>
                          <a:pt x="536773" y="1659565"/>
                          <a:pt x="459445" y="1766780"/>
                          <a:pt x="498822" y="1979135"/>
                        </a:cubicBezTo>
                        <a:cubicBezTo>
                          <a:pt x="538199" y="2191490"/>
                          <a:pt x="486727" y="2454917"/>
                          <a:pt x="498822" y="2620722"/>
                        </a:cubicBezTo>
                        <a:cubicBezTo>
                          <a:pt x="510917" y="2786527"/>
                          <a:pt x="454586" y="2938351"/>
                          <a:pt x="498822" y="3066571"/>
                        </a:cubicBezTo>
                        <a:cubicBezTo>
                          <a:pt x="543058" y="3194791"/>
                          <a:pt x="487072" y="3359946"/>
                          <a:pt x="498822" y="3610290"/>
                        </a:cubicBezTo>
                        <a:cubicBezTo>
                          <a:pt x="510572" y="3860634"/>
                          <a:pt x="443421" y="4027816"/>
                          <a:pt x="498822" y="4154008"/>
                        </a:cubicBezTo>
                        <a:cubicBezTo>
                          <a:pt x="554223" y="4280200"/>
                          <a:pt x="479360" y="4724973"/>
                          <a:pt x="498822" y="4893465"/>
                        </a:cubicBezTo>
                        <a:cubicBezTo>
                          <a:pt x="280574" y="4927003"/>
                          <a:pt x="204612" y="4859876"/>
                          <a:pt x="0" y="4893465"/>
                        </a:cubicBezTo>
                        <a:cubicBezTo>
                          <a:pt x="-31641" y="4789341"/>
                          <a:pt x="19931" y="4499143"/>
                          <a:pt x="0" y="4398681"/>
                        </a:cubicBezTo>
                        <a:cubicBezTo>
                          <a:pt x="-19931" y="4298219"/>
                          <a:pt x="16866" y="4088864"/>
                          <a:pt x="0" y="4001767"/>
                        </a:cubicBezTo>
                        <a:cubicBezTo>
                          <a:pt x="-16866" y="3914670"/>
                          <a:pt x="75795" y="3576400"/>
                          <a:pt x="0" y="3360179"/>
                        </a:cubicBezTo>
                        <a:cubicBezTo>
                          <a:pt x="-75795" y="3143958"/>
                          <a:pt x="484" y="2857125"/>
                          <a:pt x="0" y="2718592"/>
                        </a:cubicBezTo>
                        <a:cubicBezTo>
                          <a:pt x="-484" y="2580059"/>
                          <a:pt x="17908" y="2399348"/>
                          <a:pt x="0" y="2272743"/>
                        </a:cubicBezTo>
                        <a:cubicBezTo>
                          <a:pt x="-17908" y="2146138"/>
                          <a:pt x="41325" y="1913719"/>
                          <a:pt x="0" y="1729024"/>
                        </a:cubicBezTo>
                        <a:cubicBezTo>
                          <a:pt x="-41325" y="1544329"/>
                          <a:pt x="8287" y="1296506"/>
                          <a:pt x="0" y="1136371"/>
                        </a:cubicBezTo>
                        <a:cubicBezTo>
                          <a:pt x="-8287" y="976236"/>
                          <a:pt x="29522" y="865595"/>
                          <a:pt x="0" y="641588"/>
                        </a:cubicBezTo>
                        <a:cubicBezTo>
                          <a:pt x="-29522" y="417581"/>
                          <a:pt x="53827" y="158511"/>
                          <a:pt x="0" y="0"/>
                        </a:cubicBezTo>
                        <a:close/>
                      </a:path>
                      <a:path w="498822" h="4893465" stroke="0" extrusionOk="0">
                        <a:moveTo>
                          <a:pt x="0" y="0"/>
                        </a:moveTo>
                        <a:cubicBezTo>
                          <a:pt x="145400" y="-13297"/>
                          <a:pt x="306563" y="13679"/>
                          <a:pt x="498822" y="0"/>
                        </a:cubicBezTo>
                        <a:cubicBezTo>
                          <a:pt x="560148" y="133612"/>
                          <a:pt x="430176" y="422267"/>
                          <a:pt x="498822" y="592653"/>
                        </a:cubicBezTo>
                        <a:cubicBezTo>
                          <a:pt x="567468" y="763039"/>
                          <a:pt x="481931" y="816367"/>
                          <a:pt x="498822" y="989567"/>
                        </a:cubicBezTo>
                        <a:cubicBezTo>
                          <a:pt x="515713" y="1162767"/>
                          <a:pt x="483450" y="1229986"/>
                          <a:pt x="498822" y="1435416"/>
                        </a:cubicBezTo>
                        <a:cubicBezTo>
                          <a:pt x="514194" y="1640846"/>
                          <a:pt x="487562" y="1663095"/>
                          <a:pt x="498822" y="1881265"/>
                        </a:cubicBezTo>
                        <a:cubicBezTo>
                          <a:pt x="510082" y="2099435"/>
                          <a:pt x="441855" y="2328031"/>
                          <a:pt x="498822" y="2473918"/>
                        </a:cubicBezTo>
                        <a:cubicBezTo>
                          <a:pt x="555789" y="2619805"/>
                          <a:pt x="493743" y="2952149"/>
                          <a:pt x="498822" y="3115506"/>
                        </a:cubicBezTo>
                        <a:cubicBezTo>
                          <a:pt x="503901" y="3278863"/>
                          <a:pt x="444430" y="3451992"/>
                          <a:pt x="498822" y="3610290"/>
                        </a:cubicBezTo>
                        <a:cubicBezTo>
                          <a:pt x="553214" y="3768588"/>
                          <a:pt x="496125" y="3918253"/>
                          <a:pt x="498822" y="4007204"/>
                        </a:cubicBezTo>
                        <a:cubicBezTo>
                          <a:pt x="501519" y="4096155"/>
                          <a:pt x="398654" y="4487519"/>
                          <a:pt x="498822" y="4893465"/>
                        </a:cubicBezTo>
                        <a:cubicBezTo>
                          <a:pt x="273148" y="4900089"/>
                          <a:pt x="221840" y="4851428"/>
                          <a:pt x="0" y="4893465"/>
                        </a:cubicBezTo>
                        <a:cubicBezTo>
                          <a:pt x="-41028" y="4714913"/>
                          <a:pt x="24327" y="4656175"/>
                          <a:pt x="0" y="4447616"/>
                        </a:cubicBezTo>
                        <a:cubicBezTo>
                          <a:pt x="-24327" y="4239057"/>
                          <a:pt x="12899" y="4000482"/>
                          <a:pt x="0" y="3806028"/>
                        </a:cubicBezTo>
                        <a:cubicBezTo>
                          <a:pt x="-12899" y="3611574"/>
                          <a:pt x="45821" y="3382002"/>
                          <a:pt x="0" y="3213375"/>
                        </a:cubicBezTo>
                        <a:cubicBezTo>
                          <a:pt x="-45821" y="3044748"/>
                          <a:pt x="47987" y="2829053"/>
                          <a:pt x="0" y="2718592"/>
                        </a:cubicBezTo>
                        <a:cubicBezTo>
                          <a:pt x="-47987" y="2608131"/>
                          <a:pt x="34967" y="2393502"/>
                          <a:pt x="0" y="2272743"/>
                        </a:cubicBezTo>
                        <a:cubicBezTo>
                          <a:pt x="-34967" y="2151984"/>
                          <a:pt x="17423" y="2009210"/>
                          <a:pt x="0" y="1777959"/>
                        </a:cubicBezTo>
                        <a:cubicBezTo>
                          <a:pt x="-17423" y="1546708"/>
                          <a:pt x="17078" y="1410528"/>
                          <a:pt x="0" y="1234241"/>
                        </a:cubicBezTo>
                        <a:cubicBezTo>
                          <a:pt x="-17078" y="1057954"/>
                          <a:pt x="36916" y="742365"/>
                          <a:pt x="0" y="592653"/>
                        </a:cubicBezTo>
                        <a:cubicBezTo>
                          <a:pt x="-36916" y="442941"/>
                          <a:pt x="16866" y="144741"/>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14491788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7" name="Rectangle 156">
                    <a:extLst>
                      <a:ext uri="{FF2B5EF4-FFF2-40B4-BE49-F238E27FC236}">
                        <a16:creationId xmlns:a16="http://schemas.microsoft.com/office/drawing/2014/main" id="{21BD3F2A-C514-9A40-4CBF-198D58DEE38E}"/>
                      </a:ext>
                    </a:extLst>
                  </p:cNvPr>
                  <p:cNvSpPr/>
                  <p:nvPr/>
                </p:nvSpPr>
                <p:spPr>
                  <a:xfrm>
                    <a:off x="1978872" y="1372977"/>
                    <a:ext cx="1213125" cy="941024"/>
                  </a:xfrm>
                  <a:custGeom>
                    <a:avLst/>
                    <a:gdLst>
                      <a:gd name="connsiteX0" fmla="*/ 0 w 1213125"/>
                      <a:gd name="connsiteY0" fmla="*/ 0 h 941024"/>
                      <a:gd name="connsiteX1" fmla="*/ 428638 w 1213125"/>
                      <a:gd name="connsiteY1" fmla="*/ 0 h 941024"/>
                      <a:gd name="connsiteX2" fmla="*/ 808750 w 1213125"/>
                      <a:gd name="connsiteY2" fmla="*/ 0 h 941024"/>
                      <a:gd name="connsiteX3" fmla="*/ 1213125 w 1213125"/>
                      <a:gd name="connsiteY3" fmla="*/ 0 h 941024"/>
                      <a:gd name="connsiteX4" fmla="*/ 1213125 w 1213125"/>
                      <a:gd name="connsiteY4" fmla="*/ 470512 h 941024"/>
                      <a:gd name="connsiteX5" fmla="*/ 1213125 w 1213125"/>
                      <a:gd name="connsiteY5" fmla="*/ 941024 h 941024"/>
                      <a:gd name="connsiteX6" fmla="*/ 833013 w 1213125"/>
                      <a:gd name="connsiteY6" fmla="*/ 941024 h 941024"/>
                      <a:gd name="connsiteX7" fmla="*/ 452900 w 1213125"/>
                      <a:gd name="connsiteY7" fmla="*/ 941024 h 941024"/>
                      <a:gd name="connsiteX8" fmla="*/ 0 w 1213125"/>
                      <a:gd name="connsiteY8" fmla="*/ 941024 h 941024"/>
                      <a:gd name="connsiteX9" fmla="*/ 0 w 1213125"/>
                      <a:gd name="connsiteY9" fmla="*/ 451692 h 941024"/>
                      <a:gd name="connsiteX10" fmla="*/ 0 w 1213125"/>
                      <a:gd name="connsiteY10" fmla="*/ 0 h 94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125" h="941024" fill="none" extrusionOk="0">
                        <a:moveTo>
                          <a:pt x="0" y="0"/>
                        </a:moveTo>
                        <a:cubicBezTo>
                          <a:pt x="201642" y="-36802"/>
                          <a:pt x="339405" y="45882"/>
                          <a:pt x="428638" y="0"/>
                        </a:cubicBezTo>
                        <a:cubicBezTo>
                          <a:pt x="517871" y="-45882"/>
                          <a:pt x="657317" y="40135"/>
                          <a:pt x="808750" y="0"/>
                        </a:cubicBezTo>
                        <a:cubicBezTo>
                          <a:pt x="960183" y="-40135"/>
                          <a:pt x="1109906" y="5460"/>
                          <a:pt x="1213125" y="0"/>
                        </a:cubicBezTo>
                        <a:cubicBezTo>
                          <a:pt x="1249496" y="208910"/>
                          <a:pt x="1166299" y="312828"/>
                          <a:pt x="1213125" y="470512"/>
                        </a:cubicBezTo>
                        <a:cubicBezTo>
                          <a:pt x="1259951" y="628196"/>
                          <a:pt x="1156945" y="774363"/>
                          <a:pt x="1213125" y="941024"/>
                        </a:cubicBezTo>
                        <a:cubicBezTo>
                          <a:pt x="1071761" y="981094"/>
                          <a:pt x="1010055" y="903214"/>
                          <a:pt x="833013" y="941024"/>
                        </a:cubicBezTo>
                        <a:cubicBezTo>
                          <a:pt x="655971" y="978834"/>
                          <a:pt x="618039" y="901286"/>
                          <a:pt x="452900" y="941024"/>
                        </a:cubicBezTo>
                        <a:cubicBezTo>
                          <a:pt x="287761" y="980762"/>
                          <a:pt x="116910" y="910916"/>
                          <a:pt x="0" y="941024"/>
                        </a:cubicBezTo>
                        <a:cubicBezTo>
                          <a:pt x="-42188" y="709269"/>
                          <a:pt x="6594" y="614323"/>
                          <a:pt x="0" y="451692"/>
                        </a:cubicBezTo>
                        <a:cubicBezTo>
                          <a:pt x="-6594" y="289061"/>
                          <a:pt x="11099" y="93483"/>
                          <a:pt x="0" y="0"/>
                        </a:cubicBezTo>
                        <a:close/>
                      </a:path>
                      <a:path w="1213125" h="941024" stroke="0" extrusionOk="0">
                        <a:moveTo>
                          <a:pt x="0" y="0"/>
                        </a:moveTo>
                        <a:cubicBezTo>
                          <a:pt x="160994" y="-13788"/>
                          <a:pt x="275503" y="7325"/>
                          <a:pt x="367981" y="0"/>
                        </a:cubicBezTo>
                        <a:cubicBezTo>
                          <a:pt x="460459" y="-7325"/>
                          <a:pt x="573407" y="29181"/>
                          <a:pt x="772356" y="0"/>
                        </a:cubicBezTo>
                        <a:cubicBezTo>
                          <a:pt x="971305" y="-29181"/>
                          <a:pt x="1030906" y="16093"/>
                          <a:pt x="1213125" y="0"/>
                        </a:cubicBezTo>
                        <a:cubicBezTo>
                          <a:pt x="1255401" y="182752"/>
                          <a:pt x="1203908" y="361169"/>
                          <a:pt x="1213125" y="470512"/>
                        </a:cubicBezTo>
                        <a:cubicBezTo>
                          <a:pt x="1222342" y="579855"/>
                          <a:pt x="1182428" y="718041"/>
                          <a:pt x="1213125" y="941024"/>
                        </a:cubicBezTo>
                        <a:cubicBezTo>
                          <a:pt x="1048121" y="972488"/>
                          <a:pt x="937565" y="899663"/>
                          <a:pt x="833013" y="941024"/>
                        </a:cubicBezTo>
                        <a:cubicBezTo>
                          <a:pt x="728461" y="982385"/>
                          <a:pt x="517699" y="933339"/>
                          <a:pt x="428638" y="941024"/>
                        </a:cubicBezTo>
                        <a:cubicBezTo>
                          <a:pt x="339577" y="948709"/>
                          <a:pt x="174487" y="925735"/>
                          <a:pt x="0" y="941024"/>
                        </a:cubicBezTo>
                        <a:cubicBezTo>
                          <a:pt x="-3385" y="758635"/>
                          <a:pt x="9149" y="683785"/>
                          <a:pt x="0" y="451692"/>
                        </a:cubicBezTo>
                        <a:cubicBezTo>
                          <a:pt x="-9149" y="219599"/>
                          <a:pt x="49486" y="186472"/>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363541373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8" name="Rectangle 157">
                    <a:extLst>
                      <a:ext uri="{FF2B5EF4-FFF2-40B4-BE49-F238E27FC236}">
                        <a16:creationId xmlns:a16="http://schemas.microsoft.com/office/drawing/2014/main" id="{10C02FFB-8889-5BC9-D9DF-F14E4DD0298D}"/>
                      </a:ext>
                    </a:extLst>
                  </p:cNvPr>
                  <p:cNvSpPr/>
                  <p:nvPr/>
                </p:nvSpPr>
                <p:spPr>
                  <a:xfrm>
                    <a:off x="2009098" y="1354435"/>
                    <a:ext cx="1197207" cy="1116573"/>
                  </a:xfrm>
                  <a:custGeom>
                    <a:avLst/>
                    <a:gdLst>
                      <a:gd name="connsiteX0" fmla="*/ 0 w 1197207"/>
                      <a:gd name="connsiteY0" fmla="*/ 0 h 1116573"/>
                      <a:gd name="connsiteX1" fmla="*/ 562687 w 1197207"/>
                      <a:gd name="connsiteY1" fmla="*/ 0 h 1116573"/>
                      <a:gd name="connsiteX2" fmla="*/ 1197207 w 1197207"/>
                      <a:gd name="connsiteY2" fmla="*/ 0 h 1116573"/>
                      <a:gd name="connsiteX3" fmla="*/ 1197207 w 1197207"/>
                      <a:gd name="connsiteY3" fmla="*/ 535955 h 1116573"/>
                      <a:gd name="connsiteX4" fmla="*/ 1197207 w 1197207"/>
                      <a:gd name="connsiteY4" fmla="*/ 1116573 h 1116573"/>
                      <a:gd name="connsiteX5" fmla="*/ 598604 w 1197207"/>
                      <a:gd name="connsiteY5" fmla="*/ 1116573 h 1116573"/>
                      <a:gd name="connsiteX6" fmla="*/ 0 w 1197207"/>
                      <a:gd name="connsiteY6" fmla="*/ 1116573 h 1116573"/>
                      <a:gd name="connsiteX7" fmla="*/ 0 w 1197207"/>
                      <a:gd name="connsiteY7" fmla="*/ 580618 h 1116573"/>
                      <a:gd name="connsiteX8" fmla="*/ 0 w 1197207"/>
                      <a:gd name="connsiteY8" fmla="*/ 0 h 111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07" h="1116573" fill="none" extrusionOk="0">
                        <a:moveTo>
                          <a:pt x="0" y="0"/>
                        </a:moveTo>
                        <a:cubicBezTo>
                          <a:pt x="197694" y="-8482"/>
                          <a:pt x="446727" y="14339"/>
                          <a:pt x="562687" y="0"/>
                        </a:cubicBezTo>
                        <a:cubicBezTo>
                          <a:pt x="678647" y="-14339"/>
                          <a:pt x="926162" y="43408"/>
                          <a:pt x="1197207" y="0"/>
                        </a:cubicBezTo>
                        <a:cubicBezTo>
                          <a:pt x="1239035" y="156358"/>
                          <a:pt x="1181955" y="284377"/>
                          <a:pt x="1197207" y="535955"/>
                        </a:cubicBezTo>
                        <a:cubicBezTo>
                          <a:pt x="1212459" y="787533"/>
                          <a:pt x="1191118" y="995266"/>
                          <a:pt x="1197207" y="1116573"/>
                        </a:cubicBezTo>
                        <a:cubicBezTo>
                          <a:pt x="1043241" y="1180077"/>
                          <a:pt x="855921" y="1080016"/>
                          <a:pt x="598604" y="1116573"/>
                        </a:cubicBezTo>
                        <a:cubicBezTo>
                          <a:pt x="341287" y="1153130"/>
                          <a:pt x="244560" y="1097944"/>
                          <a:pt x="0" y="1116573"/>
                        </a:cubicBezTo>
                        <a:cubicBezTo>
                          <a:pt x="-18692" y="850755"/>
                          <a:pt x="1315" y="823873"/>
                          <a:pt x="0" y="580618"/>
                        </a:cubicBezTo>
                        <a:cubicBezTo>
                          <a:pt x="-1315" y="337363"/>
                          <a:pt x="1298" y="136180"/>
                          <a:pt x="0" y="0"/>
                        </a:cubicBezTo>
                        <a:close/>
                      </a:path>
                      <a:path w="1197207" h="1116573" stroke="0" extrusionOk="0">
                        <a:moveTo>
                          <a:pt x="0" y="0"/>
                        </a:moveTo>
                        <a:cubicBezTo>
                          <a:pt x="268872" y="-17409"/>
                          <a:pt x="344211" y="4075"/>
                          <a:pt x="574659" y="0"/>
                        </a:cubicBezTo>
                        <a:cubicBezTo>
                          <a:pt x="805107" y="-4075"/>
                          <a:pt x="922976" y="45672"/>
                          <a:pt x="1197207" y="0"/>
                        </a:cubicBezTo>
                        <a:cubicBezTo>
                          <a:pt x="1256354" y="249660"/>
                          <a:pt x="1185726" y="269021"/>
                          <a:pt x="1197207" y="535955"/>
                        </a:cubicBezTo>
                        <a:cubicBezTo>
                          <a:pt x="1208688" y="802890"/>
                          <a:pt x="1131516" y="885816"/>
                          <a:pt x="1197207" y="1116573"/>
                        </a:cubicBezTo>
                        <a:cubicBezTo>
                          <a:pt x="951652" y="1176122"/>
                          <a:pt x="869262" y="1107273"/>
                          <a:pt x="634520" y="1116573"/>
                        </a:cubicBezTo>
                        <a:cubicBezTo>
                          <a:pt x="399778" y="1125873"/>
                          <a:pt x="251422" y="1076742"/>
                          <a:pt x="0" y="1116573"/>
                        </a:cubicBezTo>
                        <a:cubicBezTo>
                          <a:pt x="-6119" y="989061"/>
                          <a:pt x="37265" y="804357"/>
                          <a:pt x="0" y="580618"/>
                        </a:cubicBezTo>
                        <a:cubicBezTo>
                          <a:pt x="-37265" y="356880"/>
                          <a:pt x="68181" y="273537"/>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9" name="Rectangle 158">
                    <a:extLst>
                      <a:ext uri="{FF2B5EF4-FFF2-40B4-BE49-F238E27FC236}">
                        <a16:creationId xmlns:a16="http://schemas.microsoft.com/office/drawing/2014/main" id="{549D0533-53F1-5F99-1E2F-FCF0CD6E37F4}"/>
                      </a:ext>
                    </a:extLst>
                  </p:cNvPr>
                  <p:cNvSpPr/>
                  <p:nvPr/>
                </p:nvSpPr>
                <p:spPr>
                  <a:xfrm>
                    <a:off x="2143338" y="1362990"/>
                    <a:ext cx="925467" cy="1116572"/>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0" name="Rectangle 159">
                    <a:extLst>
                      <a:ext uri="{FF2B5EF4-FFF2-40B4-BE49-F238E27FC236}">
                        <a16:creationId xmlns:a16="http://schemas.microsoft.com/office/drawing/2014/main" id="{3DA34B6A-A2B0-87D7-CE0C-D63AD6D63396}"/>
                      </a:ext>
                    </a:extLst>
                  </p:cNvPr>
                  <p:cNvSpPr/>
                  <p:nvPr/>
                </p:nvSpPr>
                <p:spPr>
                  <a:xfrm>
                    <a:off x="2333297" y="1855317"/>
                    <a:ext cx="484226" cy="4392942"/>
                  </a:xfrm>
                  <a:custGeom>
                    <a:avLst/>
                    <a:gdLst>
                      <a:gd name="connsiteX0" fmla="*/ 0 w 484226"/>
                      <a:gd name="connsiteY0" fmla="*/ 0 h 4392942"/>
                      <a:gd name="connsiteX1" fmla="*/ 484226 w 484226"/>
                      <a:gd name="connsiteY1" fmla="*/ 0 h 4392942"/>
                      <a:gd name="connsiteX2" fmla="*/ 484226 w 484226"/>
                      <a:gd name="connsiteY2" fmla="*/ 505188 h 4392942"/>
                      <a:gd name="connsiteX3" fmla="*/ 484226 w 484226"/>
                      <a:gd name="connsiteY3" fmla="*/ 1010377 h 4392942"/>
                      <a:gd name="connsiteX4" fmla="*/ 484226 w 484226"/>
                      <a:gd name="connsiteY4" fmla="*/ 1515565 h 4392942"/>
                      <a:gd name="connsiteX5" fmla="*/ 484226 w 484226"/>
                      <a:gd name="connsiteY5" fmla="*/ 1976824 h 4392942"/>
                      <a:gd name="connsiteX6" fmla="*/ 484226 w 484226"/>
                      <a:gd name="connsiteY6" fmla="*/ 2569871 h 4392942"/>
                      <a:gd name="connsiteX7" fmla="*/ 484226 w 484226"/>
                      <a:gd name="connsiteY7" fmla="*/ 2987201 h 4392942"/>
                      <a:gd name="connsiteX8" fmla="*/ 484226 w 484226"/>
                      <a:gd name="connsiteY8" fmla="*/ 3580248 h 4392942"/>
                      <a:gd name="connsiteX9" fmla="*/ 484226 w 484226"/>
                      <a:gd name="connsiteY9" fmla="*/ 4392942 h 4392942"/>
                      <a:gd name="connsiteX10" fmla="*/ 0 w 484226"/>
                      <a:gd name="connsiteY10" fmla="*/ 4392942 h 4392942"/>
                      <a:gd name="connsiteX11" fmla="*/ 0 w 484226"/>
                      <a:gd name="connsiteY11" fmla="*/ 3931683 h 4392942"/>
                      <a:gd name="connsiteX12" fmla="*/ 0 w 484226"/>
                      <a:gd name="connsiteY12" fmla="*/ 3470424 h 4392942"/>
                      <a:gd name="connsiteX13" fmla="*/ 0 w 484226"/>
                      <a:gd name="connsiteY13" fmla="*/ 2833448 h 4392942"/>
                      <a:gd name="connsiteX14" fmla="*/ 0 w 484226"/>
                      <a:gd name="connsiteY14" fmla="*/ 2240400 h 4392942"/>
                      <a:gd name="connsiteX15" fmla="*/ 0 w 484226"/>
                      <a:gd name="connsiteY15" fmla="*/ 1735212 h 4392942"/>
                      <a:gd name="connsiteX16" fmla="*/ 0 w 484226"/>
                      <a:gd name="connsiteY16" fmla="*/ 1230024 h 4392942"/>
                      <a:gd name="connsiteX17" fmla="*/ 0 w 484226"/>
                      <a:gd name="connsiteY17" fmla="*/ 724835 h 4392942"/>
                      <a:gd name="connsiteX18" fmla="*/ 0 w 484226"/>
                      <a:gd name="connsiteY18" fmla="*/ 0 h 439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4226" h="4392942" fill="none" extrusionOk="0">
                        <a:moveTo>
                          <a:pt x="0" y="0"/>
                        </a:moveTo>
                        <a:cubicBezTo>
                          <a:pt x="229761" y="-33280"/>
                          <a:pt x="332761" y="49342"/>
                          <a:pt x="484226" y="0"/>
                        </a:cubicBezTo>
                        <a:cubicBezTo>
                          <a:pt x="499710" y="126619"/>
                          <a:pt x="459242" y="340358"/>
                          <a:pt x="484226" y="505188"/>
                        </a:cubicBezTo>
                        <a:cubicBezTo>
                          <a:pt x="509210" y="670018"/>
                          <a:pt x="476787" y="897185"/>
                          <a:pt x="484226" y="1010377"/>
                        </a:cubicBezTo>
                        <a:cubicBezTo>
                          <a:pt x="491665" y="1123569"/>
                          <a:pt x="425135" y="1339598"/>
                          <a:pt x="484226" y="1515565"/>
                        </a:cubicBezTo>
                        <a:cubicBezTo>
                          <a:pt x="543317" y="1691532"/>
                          <a:pt x="464464" y="1811996"/>
                          <a:pt x="484226" y="1976824"/>
                        </a:cubicBezTo>
                        <a:cubicBezTo>
                          <a:pt x="503988" y="2141652"/>
                          <a:pt x="433490" y="2360704"/>
                          <a:pt x="484226" y="2569871"/>
                        </a:cubicBezTo>
                        <a:cubicBezTo>
                          <a:pt x="534962" y="2779038"/>
                          <a:pt x="449991" y="2890611"/>
                          <a:pt x="484226" y="2987201"/>
                        </a:cubicBezTo>
                        <a:cubicBezTo>
                          <a:pt x="518461" y="3083791"/>
                          <a:pt x="457963" y="3307701"/>
                          <a:pt x="484226" y="3580248"/>
                        </a:cubicBezTo>
                        <a:cubicBezTo>
                          <a:pt x="510489" y="3852795"/>
                          <a:pt x="461731" y="4150185"/>
                          <a:pt x="484226" y="4392942"/>
                        </a:cubicBezTo>
                        <a:cubicBezTo>
                          <a:pt x="244971" y="4424136"/>
                          <a:pt x="226253" y="4350665"/>
                          <a:pt x="0" y="4392942"/>
                        </a:cubicBezTo>
                        <a:cubicBezTo>
                          <a:pt x="-44316" y="4196631"/>
                          <a:pt x="42050" y="4092299"/>
                          <a:pt x="0" y="3931683"/>
                        </a:cubicBezTo>
                        <a:cubicBezTo>
                          <a:pt x="-42050" y="3771067"/>
                          <a:pt x="42765" y="3572453"/>
                          <a:pt x="0" y="3470424"/>
                        </a:cubicBezTo>
                        <a:cubicBezTo>
                          <a:pt x="-42765" y="3368395"/>
                          <a:pt x="48889" y="3081358"/>
                          <a:pt x="0" y="2833448"/>
                        </a:cubicBezTo>
                        <a:cubicBezTo>
                          <a:pt x="-48889" y="2585538"/>
                          <a:pt x="54205" y="2378436"/>
                          <a:pt x="0" y="2240400"/>
                        </a:cubicBezTo>
                        <a:cubicBezTo>
                          <a:pt x="-54205" y="2102364"/>
                          <a:pt x="132" y="1908057"/>
                          <a:pt x="0" y="1735212"/>
                        </a:cubicBezTo>
                        <a:cubicBezTo>
                          <a:pt x="-132" y="1562367"/>
                          <a:pt x="41738" y="1478797"/>
                          <a:pt x="0" y="1230024"/>
                        </a:cubicBezTo>
                        <a:cubicBezTo>
                          <a:pt x="-41738" y="981251"/>
                          <a:pt x="40263" y="957753"/>
                          <a:pt x="0" y="724835"/>
                        </a:cubicBezTo>
                        <a:cubicBezTo>
                          <a:pt x="-40263" y="491917"/>
                          <a:pt x="12506" y="319630"/>
                          <a:pt x="0" y="0"/>
                        </a:cubicBezTo>
                        <a:close/>
                      </a:path>
                      <a:path w="484226" h="4392942" stroke="0" extrusionOk="0">
                        <a:moveTo>
                          <a:pt x="0" y="0"/>
                        </a:moveTo>
                        <a:cubicBezTo>
                          <a:pt x="192902" y="-31060"/>
                          <a:pt x="348199" y="49173"/>
                          <a:pt x="484226" y="0"/>
                        </a:cubicBezTo>
                        <a:cubicBezTo>
                          <a:pt x="533257" y="227934"/>
                          <a:pt x="433921" y="333225"/>
                          <a:pt x="484226" y="636977"/>
                        </a:cubicBezTo>
                        <a:cubicBezTo>
                          <a:pt x="534531" y="940729"/>
                          <a:pt x="421445" y="1030135"/>
                          <a:pt x="484226" y="1186094"/>
                        </a:cubicBezTo>
                        <a:cubicBezTo>
                          <a:pt x="547007" y="1342053"/>
                          <a:pt x="438712" y="1612997"/>
                          <a:pt x="484226" y="1779142"/>
                        </a:cubicBezTo>
                        <a:cubicBezTo>
                          <a:pt x="529740" y="1945287"/>
                          <a:pt x="463459" y="2028352"/>
                          <a:pt x="484226" y="2196471"/>
                        </a:cubicBezTo>
                        <a:cubicBezTo>
                          <a:pt x="504993" y="2364590"/>
                          <a:pt x="434157" y="2626460"/>
                          <a:pt x="484226" y="2745589"/>
                        </a:cubicBezTo>
                        <a:cubicBezTo>
                          <a:pt x="534295" y="2864718"/>
                          <a:pt x="463750" y="2984400"/>
                          <a:pt x="484226" y="3206848"/>
                        </a:cubicBezTo>
                        <a:cubicBezTo>
                          <a:pt x="504702" y="3429296"/>
                          <a:pt x="427126" y="3542549"/>
                          <a:pt x="484226" y="3799895"/>
                        </a:cubicBezTo>
                        <a:cubicBezTo>
                          <a:pt x="541326" y="4057241"/>
                          <a:pt x="427102" y="4201194"/>
                          <a:pt x="484226" y="4392942"/>
                        </a:cubicBezTo>
                        <a:cubicBezTo>
                          <a:pt x="270671" y="4393594"/>
                          <a:pt x="114818" y="4387670"/>
                          <a:pt x="0" y="4392942"/>
                        </a:cubicBezTo>
                        <a:cubicBezTo>
                          <a:pt x="-20964" y="4199840"/>
                          <a:pt x="45157" y="4157134"/>
                          <a:pt x="0" y="3975613"/>
                        </a:cubicBezTo>
                        <a:cubicBezTo>
                          <a:pt x="-45157" y="3794092"/>
                          <a:pt x="52285" y="3673024"/>
                          <a:pt x="0" y="3470424"/>
                        </a:cubicBezTo>
                        <a:cubicBezTo>
                          <a:pt x="-52285" y="3267824"/>
                          <a:pt x="73883" y="3098262"/>
                          <a:pt x="0" y="2833448"/>
                        </a:cubicBezTo>
                        <a:cubicBezTo>
                          <a:pt x="-73883" y="2568634"/>
                          <a:pt x="38381" y="2400562"/>
                          <a:pt x="0" y="2196471"/>
                        </a:cubicBezTo>
                        <a:cubicBezTo>
                          <a:pt x="-38381" y="1992380"/>
                          <a:pt x="19500" y="1963361"/>
                          <a:pt x="0" y="1735212"/>
                        </a:cubicBezTo>
                        <a:cubicBezTo>
                          <a:pt x="-19500" y="1507063"/>
                          <a:pt x="37267" y="1337357"/>
                          <a:pt x="0" y="1230024"/>
                        </a:cubicBezTo>
                        <a:cubicBezTo>
                          <a:pt x="-37267" y="1122691"/>
                          <a:pt x="47091" y="951913"/>
                          <a:pt x="0" y="768765"/>
                        </a:cubicBezTo>
                        <a:cubicBezTo>
                          <a:pt x="-47091" y="585617"/>
                          <a:pt x="89544" y="180116"/>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1" name="Rectangle 160">
                    <a:extLst>
                      <a:ext uri="{FF2B5EF4-FFF2-40B4-BE49-F238E27FC236}">
                        <a16:creationId xmlns:a16="http://schemas.microsoft.com/office/drawing/2014/main" id="{3F3D3435-77B5-2CEB-D3BF-DCC0994AB792}"/>
                      </a:ext>
                    </a:extLst>
                  </p:cNvPr>
                  <p:cNvSpPr/>
                  <p:nvPr/>
                </p:nvSpPr>
                <p:spPr>
                  <a:xfrm>
                    <a:off x="2459864" y="1367266"/>
                    <a:ext cx="275462" cy="4893465"/>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2" name="Isosceles Triangle 161">
                    <a:extLst>
                      <a:ext uri="{FF2B5EF4-FFF2-40B4-BE49-F238E27FC236}">
                        <a16:creationId xmlns:a16="http://schemas.microsoft.com/office/drawing/2014/main" id="{16B0B5F0-13CD-8899-7E2E-4A9E44D3BA4A}"/>
                      </a:ext>
                    </a:extLst>
                  </p:cNvPr>
                  <p:cNvSpPr/>
                  <p:nvPr/>
                </p:nvSpPr>
                <p:spPr>
                  <a:xfrm rot="5400000">
                    <a:off x="3080799" y="5489136"/>
                    <a:ext cx="140743" cy="618487"/>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E8B4C60-6A7A-30B6-E33A-168A6BE43075}"/>
                      </a:ext>
                    </a:extLst>
                  </p:cNvPr>
                  <p:cNvSpPr/>
                  <p:nvPr/>
                </p:nvSpPr>
                <p:spPr>
                  <a:xfrm>
                    <a:off x="2525976" y="1401538"/>
                    <a:ext cx="117141" cy="4294517"/>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4" name="Isosceles Triangle 163">
                    <a:extLst>
                      <a:ext uri="{FF2B5EF4-FFF2-40B4-BE49-F238E27FC236}">
                        <a16:creationId xmlns:a16="http://schemas.microsoft.com/office/drawing/2014/main" id="{AA6E4E84-A7FC-8625-9F63-5BDE2BA1DFF8}"/>
                      </a:ext>
                    </a:extLst>
                  </p:cNvPr>
                  <p:cNvSpPr/>
                  <p:nvPr/>
                </p:nvSpPr>
                <p:spPr>
                  <a:xfrm rot="5400000">
                    <a:off x="3049578" y="5674474"/>
                    <a:ext cx="140743" cy="618487"/>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Magnetic Disk 164">
                    <a:extLst>
                      <a:ext uri="{FF2B5EF4-FFF2-40B4-BE49-F238E27FC236}">
                        <a16:creationId xmlns:a16="http://schemas.microsoft.com/office/drawing/2014/main" id="{E3726A71-B63A-050F-B17B-4711421A7E0B}"/>
                      </a:ext>
                    </a:extLst>
                  </p:cNvPr>
                  <p:cNvSpPr/>
                  <p:nvPr/>
                </p:nvSpPr>
                <p:spPr>
                  <a:xfrm>
                    <a:off x="2407654" y="5390833"/>
                    <a:ext cx="340073" cy="208483"/>
                  </a:xfrm>
                  <a:prstGeom prst="flowChartMagneticDisk">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a:extLst>
                      <a:ext uri="{FF2B5EF4-FFF2-40B4-BE49-F238E27FC236}">
                        <a16:creationId xmlns:a16="http://schemas.microsoft.com/office/drawing/2014/main" id="{79FFA634-22A0-15F4-E365-99ABC68814C9}"/>
                      </a:ext>
                    </a:extLst>
                  </p:cNvPr>
                  <p:cNvCxnSpPr>
                    <a:cxnSpLocks/>
                  </p:cNvCxnSpPr>
                  <p:nvPr/>
                </p:nvCxnSpPr>
                <p:spPr>
                  <a:xfrm>
                    <a:off x="2552827" y="1166480"/>
                    <a:ext cx="32981" cy="51325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55" name="Isosceles Triangle 154">
                  <a:extLst>
                    <a:ext uri="{FF2B5EF4-FFF2-40B4-BE49-F238E27FC236}">
                      <a16:creationId xmlns:a16="http://schemas.microsoft.com/office/drawing/2014/main" id="{DD45B696-E1F1-BF85-DA10-1401883EAF61}"/>
                    </a:ext>
                  </a:extLst>
                </p:cNvPr>
                <p:cNvSpPr/>
                <p:nvPr/>
              </p:nvSpPr>
              <p:spPr>
                <a:xfrm rot="16200000">
                  <a:off x="2948389" y="5677078"/>
                  <a:ext cx="135620" cy="626120"/>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Isosceles Triangle 152">
                <a:extLst>
                  <a:ext uri="{FF2B5EF4-FFF2-40B4-BE49-F238E27FC236}">
                    <a16:creationId xmlns:a16="http://schemas.microsoft.com/office/drawing/2014/main" id="{36FF8A93-218B-E2CD-576E-CAE7A98A1044}"/>
                  </a:ext>
                </a:extLst>
              </p:cNvPr>
              <p:cNvSpPr/>
              <p:nvPr/>
            </p:nvSpPr>
            <p:spPr>
              <a:xfrm rot="16200000">
                <a:off x="2991001" y="5472693"/>
                <a:ext cx="135620" cy="626120"/>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31D6C777-4925-72FA-0BEB-ABBC521BC6BB}"/>
                </a:ext>
              </a:extLst>
            </p:cNvPr>
            <p:cNvGrpSpPr/>
            <p:nvPr/>
          </p:nvGrpSpPr>
          <p:grpSpPr>
            <a:xfrm>
              <a:off x="7044098" y="1160945"/>
              <a:ext cx="866167" cy="4757331"/>
              <a:chOff x="8646911" y="1871339"/>
              <a:chExt cx="923241" cy="4192272"/>
            </a:xfrm>
          </p:grpSpPr>
          <p:sp>
            <p:nvSpPr>
              <p:cNvPr id="142" name="Rectangle 141">
                <a:extLst>
                  <a:ext uri="{FF2B5EF4-FFF2-40B4-BE49-F238E27FC236}">
                    <a16:creationId xmlns:a16="http://schemas.microsoft.com/office/drawing/2014/main" id="{4EB35DF6-4C69-6540-FB67-119D8E7115B5}"/>
                  </a:ext>
                </a:extLst>
              </p:cNvPr>
              <p:cNvSpPr/>
              <p:nvPr/>
            </p:nvSpPr>
            <p:spPr>
              <a:xfrm>
                <a:off x="8932057" y="2058776"/>
                <a:ext cx="346192" cy="3910547"/>
              </a:xfrm>
              <a:custGeom>
                <a:avLst/>
                <a:gdLst>
                  <a:gd name="connsiteX0" fmla="*/ 0 w 346192"/>
                  <a:gd name="connsiteY0" fmla="*/ 0 h 3910547"/>
                  <a:gd name="connsiteX1" fmla="*/ 346192 w 346192"/>
                  <a:gd name="connsiteY1" fmla="*/ 0 h 3910547"/>
                  <a:gd name="connsiteX2" fmla="*/ 346192 w 346192"/>
                  <a:gd name="connsiteY2" fmla="*/ 597755 h 3910547"/>
                  <a:gd name="connsiteX3" fmla="*/ 346192 w 346192"/>
                  <a:gd name="connsiteY3" fmla="*/ 1117299 h 3910547"/>
                  <a:gd name="connsiteX4" fmla="*/ 346192 w 346192"/>
                  <a:gd name="connsiteY4" fmla="*/ 1597738 h 3910547"/>
                  <a:gd name="connsiteX5" fmla="*/ 346192 w 346192"/>
                  <a:gd name="connsiteY5" fmla="*/ 2039071 h 3910547"/>
                  <a:gd name="connsiteX6" fmla="*/ 346192 w 346192"/>
                  <a:gd name="connsiteY6" fmla="*/ 2480404 h 3910547"/>
                  <a:gd name="connsiteX7" fmla="*/ 346192 w 346192"/>
                  <a:gd name="connsiteY7" fmla="*/ 3039054 h 3910547"/>
                  <a:gd name="connsiteX8" fmla="*/ 346192 w 346192"/>
                  <a:gd name="connsiteY8" fmla="*/ 3910547 h 3910547"/>
                  <a:gd name="connsiteX9" fmla="*/ 0 w 346192"/>
                  <a:gd name="connsiteY9" fmla="*/ 3910547 h 3910547"/>
                  <a:gd name="connsiteX10" fmla="*/ 0 w 346192"/>
                  <a:gd name="connsiteY10" fmla="*/ 3312792 h 3910547"/>
                  <a:gd name="connsiteX11" fmla="*/ 0 w 346192"/>
                  <a:gd name="connsiteY11" fmla="*/ 2871459 h 3910547"/>
                  <a:gd name="connsiteX12" fmla="*/ 0 w 346192"/>
                  <a:gd name="connsiteY12" fmla="*/ 2234598 h 3910547"/>
                  <a:gd name="connsiteX13" fmla="*/ 0 w 346192"/>
                  <a:gd name="connsiteY13" fmla="*/ 1793265 h 3910547"/>
                  <a:gd name="connsiteX14" fmla="*/ 0 w 346192"/>
                  <a:gd name="connsiteY14" fmla="*/ 1234616 h 3910547"/>
                  <a:gd name="connsiteX15" fmla="*/ 0 w 346192"/>
                  <a:gd name="connsiteY15" fmla="*/ 675966 h 3910547"/>
                  <a:gd name="connsiteX16" fmla="*/ 0 w 346192"/>
                  <a:gd name="connsiteY16" fmla="*/ 0 h 39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6192" h="3910547" fill="none" extrusionOk="0">
                    <a:moveTo>
                      <a:pt x="0" y="0"/>
                    </a:moveTo>
                    <a:cubicBezTo>
                      <a:pt x="110630" y="-2271"/>
                      <a:pt x="236995" y="25734"/>
                      <a:pt x="346192" y="0"/>
                    </a:cubicBezTo>
                    <a:cubicBezTo>
                      <a:pt x="402827" y="219040"/>
                      <a:pt x="303896" y="301951"/>
                      <a:pt x="346192" y="597755"/>
                    </a:cubicBezTo>
                    <a:cubicBezTo>
                      <a:pt x="388488" y="893560"/>
                      <a:pt x="295618" y="878943"/>
                      <a:pt x="346192" y="1117299"/>
                    </a:cubicBezTo>
                    <a:cubicBezTo>
                      <a:pt x="396766" y="1355655"/>
                      <a:pt x="344124" y="1361137"/>
                      <a:pt x="346192" y="1597738"/>
                    </a:cubicBezTo>
                    <a:cubicBezTo>
                      <a:pt x="348260" y="1834339"/>
                      <a:pt x="297505" y="1900587"/>
                      <a:pt x="346192" y="2039071"/>
                    </a:cubicBezTo>
                    <a:cubicBezTo>
                      <a:pt x="394879" y="2177555"/>
                      <a:pt x="340634" y="2381193"/>
                      <a:pt x="346192" y="2480404"/>
                    </a:cubicBezTo>
                    <a:cubicBezTo>
                      <a:pt x="351750" y="2579615"/>
                      <a:pt x="342638" y="2834371"/>
                      <a:pt x="346192" y="3039054"/>
                    </a:cubicBezTo>
                    <a:cubicBezTo>
                      <a:pt x="349746" y="3243737"/>
                      <a:pt x="324989" y="3618815"/>
                      <a:pt x="346192" y="3910547"/>
                    </a:cubicBezTo>
                    <a:cubicBezTo>
                      <a:pt x="222281" y="3937850"/>
                      <a:pt x="115297" y="3871392"/>
                      <a:pt x="0" y="3910547"/>
                    </a:cubicBezTo>
                    <a:cubicBezTo>
                      <a:pt x="-70952" y="3666058"/>
                      <a:pt x="44791" y="3468342"/>
                      <a:pt x="0" y="3312792"/>
                    </a:cubicBezTo>
                    <a:cubicBezTo>
                      <a:pt x="-44791" y="3157243"/>
                      <a:pt x="32371" y="3052571"/>
                      <a:pt x="0" y="2871459"/>
                    </a:cubicBezTo>
                    <a:cubicBezTo>
                      <a:pt x="-32371" y="2690347"/>
                      <a:pt x="72865" y="2477497"/>
                      <a:pt x="0" y="2234598"/>
                    </a:cubicBezTo>
                    <a:cubicBezTo>
                      <a:pt x="-72865" y="1991699"/>
                      <a:pt x="16196" y="1982848"/>
                      <a:pt x="0" y="1793265"/>
                    </a:cubicBezTo>
                    <a:cubicBezTo>
                      <a:pt x="-16196" y="1603682"/>
                      <a:pt x="54893" y="1380908"/>
                      <a:pt x="0" y="1234616"/>
                    </a:cubicBezTo>
                    <a:cubicBezTo>
                      <a:pt x="-54893" y="1088324"/>
                      <a:pt x="64331" y="820521"/>
                      <a:pt x="0" y="675966"/>
                    </a:cubicBezTo>
                    <a:cubicBezTo>
                      <a:pt x="-64331" y="531411"/>
                      <a:pt x="20817" y="189158"/>
                      <a:pt x="0" y="0"/>
                    </a:cubicBezTo>
                    <a:close/>
                  </a:path>
                  <a:path w="346192" h="3910547" stroke="0" extrusionOk="0">
                    <a:moveTo>
                      <a:pt x="0" y="0"/>
                    </a:moveTo>
                    <a:cubicBezTo>
                      <a:pt x="121813" y="-27423"/>
                      <a:pt x="190948" y="27729"/>
                      <a:pt x="346192" y="0"/>
                    </a:cubicBezTo>
                    <a:cubicBezTo>
                      <a:pt x="414098" y="291135"/>
                      <a:pt x="311790" y="350514"/>
                      <a:pt x="346192" y="597755"/>
                    </a:cubicBezTo>
                    <a:cubicBezTo>
                      <a:pt x="380594" y="844997"/>
                      <a:pt x="300370" y="827814"/>
                      <a:pt x="346192" y="1039088"/>
                    </a:cubicBezTo>
                    <a:cubicBezTo>
                      <a:pt x="392014" y="1250362"/>
                      <a:pt x="293446" y="1360774"/>
                      <a:pt x="346192" y="1519527"/>
                    </a:cubicBezTo>
                    <a:cubicBezTo>
                      <a:pt x="398938" y="1678280"/>
                      <a:pt x="319703" y="1810398"/>
                      <a:pt x="346192" y="1999965"/>
                    </a:cubicBezTo>
                    <a:cubicBezTo>
                      <a:pt x="372681" y="2189532"/>
                      <a:pt x="335563" y="2360603"/>
                      <a:pt x="346192" y="2597721"/>
                    </a:cubicBezTo>
                    <a:cubicBezTo>
                      <a:pt x="356821" y="2834839"/>
                      <a:pt x="336004" y="2932387"/>
                      <a:pt x="346192" y="3234581"/>
                    </a:cubicBezTo>
                    <a:cubicBezTo>
                      <a:pt x="356380" y="3536775"/>
                      <a:pt x="270042" y="3602204"/>
                      <a:pt x="346192" y="3910547"/>
                    </a:cubicBezTo>
                    <a:cubicBezTo>
                      <a:pt x="215206" y="3939243"/>
                      <a:pt x="166500" y="3901330"/>
                      <a:pt x="0" y="3910547"/>
                    </a:cubicBezTo>
                    <a:cubicBezTo>
                      <a:pt x="-37477" y="3711577"/>
                      <a:pt x="39430" y="3553956"/>
                      <a:pt x="0" y="3351897"/>
                    </a:cubicBezTo>
                    <a:cubicBezTo>
                      <a:pt x="-39430" y="3149838"/>
                      <a:pt x="39510" y="2928205"/>
                      <a:pt x="0" y="2793248"/>
                    </a:cubicBezTo>
                    <a:cubicBezTo>
                      <a:pt x="-39510" y="2658291"/>
                      <a:pt x="11163" y="2422057"/>
                      <a:pt x="0" y="2273704"/>
                    </a:cubicBezTo>
                    <a:cubicBezTo>
                      <a:pt x="-11163" y="2125351"/>
                      <a:pt x="70219" y="1887572"/>
                      <a:pt x="0" y="1636843"/>
                    </a:cubicBezTo>
                    <a:cubicBezTo>
                      <a:pt x="-70219" y="1386114"/>
                      <a:pt x="41760" y="1277359"/>
                      <a:pt x="0" y="1039088"/>
                    </a:cubicBezTo>
                    <a:cubicBezTo>
                      <a:pt x="-41760" y="800817"/>
                      <a:pt x="37025" y="660382"/>
                      <a:pt x="0" y="519544"/>
                    </a:cubicBezTo>
                    <a:cubicBezTo>
                      <a:pt x="-37025" y="378706"/>
                      <a:pt x="52514" y="258161"/>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14491788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3" name="Rectangle 142">
                <a:extLst>
                  <a:ext uri="{FF2B5EF4-FFF2-40B4-BE49-F238E27FC236}">
                    <a16:creationId xmlns:a16="http://schemas.microsoft.com/office/drawing/2014/main" id="{E9B725D3-B82A-0E74-CD12-A43F6393B0F9}"/>
                  </a:ext>
                </a:extLst>
              </p:cNvPr>
              <p:cNvSpPr/>
              <p:nvPr/>
            </p:nvSpPr>
            <p:spPr>
              <a:xfrm>
                <a:off x="8646911" y="2057333"/>
                <a:ext cx="923241" cy="1255604"/>
              </a:xfrm>
              <a:custGeom>
                <a:avLst/>
                <a:gdLst>
                  <a:gd name="connsiteX0" fmla="*/ 0 w 923241"/>
                  <a:gd name="connsiteY0" fmla="*/ 0 h 1255604"/>
                  <a:gd name="connsiteX1" fmla="*/ 480085 w 923241"/>
                  <a:gd name="connsiteY1" fmla="*/ 0 h 1255604"/>
                  <a:gd name="connsiteX2" fmla="*/ 923241 w 923241"/>
                  <a:gd name="connsiteY2" fmla="*/ 0 h 1255604"/>
                  <a:gd name="connsiteX3" fmla="*/ 923241 w 923241"/>
                  <a:gd name="connsiteY3" fmla="*/ 380867 h 1255604"/>
                  <a:gd name="connsiteX4" fmla="*/ 923241 w 923241"/>
                  <a:gd name="connsiteY4" fmla="*/ 774289 h 1255604"/>
                  <a:gd name="connsiteX5" fmla="*/ 923241 w 923241"/>
                  <a:gd name="connsiteY5" fmla="*/ 1255604 h 1255604"/>
                  <a:gd name="connsiteX6" fmla="*/ 480085 w 923241"/>
                  <a:gd name="connsiteY6" fmla="*/ 1255604 h 1255604"/>
                  <a:gd name="connsiteX7" fmla="*/ 0 w 923241"/>
                  <a:gd name="connsiteY7" fmla="*/ 1255604 h 1255604"/>
                  <a:gd name="connsiteX8" fmla="*/ 0 w 923241"/>
                  <a:gd name="connsiteY8" fmla="*/ 849625 h 1255604"/>
                  <a:gd name="connsiteX9" fmla="*/ 0 w 923241"/>
                  <a:gd name="connsiteY9" fmla="*/ 431091 h 1255604"/>
                  <a:gd name="connsiteX10" fmla="*/ 0 w 923241"/>
                  <a:gd name="connsiteY10" fmla="*/ 0 h 125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3241" h="1255604" fill="none" extrusionOk="0">
                    <a:moveTo>
                      <a:pt x="0" y="0"/>
                    </a:moveTo>
                    <a:cubicBezTo>
                      <a:pt x="111721" y="-33140"/>
                      <a:pt x="282607" y="10367"/>
                      <a:pt x="480085" y="0"/>
                    </a:cubicBezTo>
                    <a:cubicBezTo>
                      <a:pt x="677564" y="-10367"/>
                      <a:pt x="829574" y="14483"/>
                      <a:pt x="923241" y="0"/>
                    </a:cubicBezTo>
                    <a:cubicBezTo>
                      <a:pt x="937494" y="189193"/>
                      <a:pt x="887726" y="237488"/>
                      <a:pt x="923241" y="380867"/>
                    </a:cubicBezTo>
                    <a:cubicBezTo>
                      <a:pt x="958756" y="524246"/>
                      <a:pt x="893276" y="636298"/>
                      <a:pt x="923241" y="774289"/>
                    </a:cubicBezTo>
                    <a:cubicBezTo>
                      <a:pt x="953206" y="912280"/>
                      <a:pt x="869828" y="1091281"/>
                      <a:pt x="923241" y="1255604"/>
                    </a:cubicBezTo>
                    <a:cubicBezTo>
                      <a:pt x="711786" y="1260275"/>
                      <a:pt x="579384" y="1247011"/>
                      <a:pt x="480085" y="1255604"/>
                    </a:cubicBezTo>
                    <a:cubicBezTo>
                      <a:pt x="380786" y="1264197"/>
                      <a:pt x="161417" y="1201208"/>
                      <a:pt x="0" y="1255604"/>
                    </a:cubicBezTo>
                    <a:cubicBezTo>
                      <a:pt x="-31461" y="1082559"/>
                      <a:pt x="34557" y="948973"/>
                      <a:pt x="0" y="849625"/>
                    </a:cubicBezTo>
                    <a:cubicBezTo>
                      <a:pt x="-34557" y="750277"/>
                      <a:pt x="30112" y="564748"/>
                      <a:pt x="0" y="431091"/>
                    </a:cubicBezTo>
                    <a:cubicBezTo>
                      <a:pt x="-30112" y="297434"/>
                      <a:pt x="41474" y="211115"/>
                      <a:pt x="0" y="0"/>
                    </a:cubicBezTo>
                    <a:close/>
                  </a:path>
                  <a:path w="923241" h="1255604" stroke="0" extrusionOk="0">
                    <a:moveTo>
                      <a:pt x="0" y="0"/>
                    </a:moveTo>
                    <a:cubicBezTo>
                      <a:pt x="165986" y="-1262"/>
                      <a:pt x="299181" y="5583"/>
                      <a:pt x="433923" y="0"/>
                    </a:cubicBezTo>
                    <a:cubicBezTo>
                      <a:pt x="568665" y="-5583"/>
                      <a:pt x="707544" y="51740"/>
                      <a:pt x="923241" y="0"/>
                    </a:cubicBezTo>
                    <a:cubicBezTo>
                      <a:pt x="932920" y="175687"/>
                      <a:pt x="914566" y="289221"/>
                      <a:pt x="923241" y="380867"/>
                    </a:cubicBezTo>
                    <a:cubicBezTo>
                      <a:pt x="931916" y="472513"/>
                      <a:pt x="886676" y="649074"/>
                      <a:pt x="923241" y="811957"/>
                    </a:cubicBezTo>
                    <a:cubicBezTo>
                      <a:pt x="959806" y="974840"/>
                      <a:pt x="923086" y="1042643"/>
                      <a:pt x="923241" y="1255604"/>
                    </a:cubicBezTo>
                    <a:cubicBezTo>
                      <a:pt x="765022" y="1285147"/>
                      <a:pt x="700571" y="1228536"/>
                      <a:pt x="480085" y="1255604"/>
                    </a:cubicBezTo>
                    <a:cubicBezTo>
                      <a:pt x="259599" y="1282672"/>
                      <a:pt x="188942" y="1234607"/>
                      <a:pt x="0" y="1255604"/>
                    </a:cubicBezTo>
                    <a:cubicBezTo>
                      <a:pt x="-47643" y="1132669"/>
                      <a:pt x="38392" y="972265"/>
                      <a:pt x="0" y="849625"/>
                    </a:cubicBezTo>
                    <a:cubicBezTo>
                      <a:pt x="-38392" y="726985"/>
                      <a:pt x="27445" y="554834"/>
                      <a:pt x="0" y="431091"/>
                    </a:cubicBezTo>
                    <a:cubicBezTo>
                      <a:pt x="-27445" y="307348"/>
                      <a:pt x="23650" y="191296"/>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363541373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4" name="Rectangle 143">
                <a:extLst>
                  <a:ext uri="{FF2B5EF4-FFF2-40B4-BE49-F238E27FC236}">
                    <a16:creationId xmlns:a16="http://schemas.microsoft.com/office/drawing/2014/main" id="{52928C15-BE34-7EE0-DD25-89FC03B2D562}"/>
                  </a:ext>
                </a:extLst>
              </p:cNvPr>
              <p:cNvSpPr/>
              <p:nvPr/>
            </p:nvSpPr>
            <p:spPr>
              <a:xfrm>
                <a:off x="8665625" y="2063001"/>
                <a:ext cx="881946" cy="1259841"/>
              </a:xfrm>
              <a:custGeom>
                <a:avLst/>
                <a:gdLst>
                  <a:gd name="connsiteX0" fmla="*/ 0 w 881946"/>
                  <a:gd name="connsiteY0" fmla="*/ 0 h 1259841"/>
                  <a:gd name="connsiteX1" fmla="*/ 458612 w 881946"/>
                  <a:gd name="connsiteY1" fmla="*/ 0 h 1259841"/>
                  <a:gd name="connsiteX2" fmla="*/ 881946 w 881946"/>
                  <a:gd name="connsiteY2" fmla="*/ 0 h 1259841"/>
                  <a:gd name="connsiteX3" fmla="*/ 881946 w 881946"/>
                  <a:gd name="connsiteY3" fmla="*/ 394750 h 1259841"/>
                  <a:gd name="connsiteX4" fmla="*/ 881946 w 881946"/>
                  <a:gd name="connsiteY4" fmla="*/ 776902 h 1259841"/>
                  <a:gd name="connsiteX5" fmla="*/ 881946 w 881946"/>
                  <a:gd name="connsiteY5" fmla="*/ 1259841 h 1259841"/>
                  <a:gd name="connsiteX6" fmla="*/ 423334 w 881946"/>
                  <a:gd name="connsiteY6" fmla="*/ 1259841 h 1259841"/>
                  <a:gd name="connsiteX7" fmla="*/ 0 w 881946"/>
                  <a:gd name="connsiteY7" fmla="*/ 1259841 h 1259841"/>
                  <a:gd name="connsiteX8" fmla="*/ 0 w 881946"/>
                  <a:gd name="connsiteY8" fmla="*/ 877689 h 1259841"/>
                  <a:gd name="connsiteX9" fmla="*/ 0 w 881946"/>
                  <a:gd name="connsiteY9" fmla="*/ 457742 h 1259841"/>
                  <a:gd name="connsiteX10" fmla="*/ 0 w 881946"/>
                  <a:gd name="connsiteY10" fmla="*/ 0 h 12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1946" h="1259841" fill="none" extrusionOk="0">
                    <a:moveTo>
                      <a:pt x="0" y="0"/>
                    </a:moveTo>
                    <a:cubicBezTo>
                      <a:pt x="183468" y="-568"/>
                      <a:pt x="311313" y="1567"/>
                      <a:pt x="458612" y="0"/>
                    </a:cubicBezTo>
                    <a:cubicBezTo>
                      <a:pt x="605911" y="-1567"/>
                      <a:pt x="683642" y="1836"/>
                      <a:pt x="881946" y="0"/>
                    </a:cubicBezTo>
                    <a:cubicBezTo>
                      <a:pt x="899061" y="145619"/>
                      <a:pt x="841127" y="314337"/>
                      <a:pt x="881946" y="394750"/>
                    </a:cubicBezTo>
                    <a:cubicBezTo>
                      <a:pt x="922765" y="475163"/>
                      <a:pt x="847345" y="616573"/>
                      <a:pt x="881946" y="776902"/>
                    </a:cubicBezTo>
                    <a:cubicBezTo>
                      <a:pt x="916547" y="937231"/>
                      <a:pt x="848898" y="1043011"/>
                      <a:pt x="881946" y="1259841"/>
                    </a:cubicBezTo>
                    <a:cubicBezTo>
                      <a:pt x="739715" y="1279089"/>
                      <a:pt x="648210" y="1213322"/>
                      <a:pt x="423334" y="1259841"/>
                    </a:cubicBezTo>
                    <a:cubicBezTo>
                      <a:pt x="198458" y="1306360"/>
                      <a:pt x="124795" y="1258476"/>
                      <a:pt x="0" y="1259841"/>
                    </a:cubicBezTo>
                    <a:cubicBezTo>
                      <a:pt x="-9815" y="1141640"/>
                      <a:pt x="24476" y="974597"/>
                      <a:pt x="0" y="877689"/>
                    </a:cubicBezTo>
                    <a:cubicBezTo>
                      <a:pt x="-24476" y="780781"/>
                      <a:pt x="14168" y="595729"/>
                      <a:pt x="0" y="457742"/>
                    </a:cubicBezTo>
                    <a:cubicBezTo>
                      <a:pt x="-14168" y="319755"/>
                      <a:pt x="52680" y="119842"/>
                      <a:pt x="0" y="0"/>
                    </a:cubicBezTo>
                    <a:close/>
                  </a:path>
                  <a:path w="881946" h="1259841" stroke="0" extrusionOk="0">
                    <a:moveTo>
                      <a:pt x="0" y="0"/>
                    </a:moveTo>
                    <a:cubicBezTo>
                      <a:pt x="93556" y="-17792"/>
                      <a:pt x="309719" y="37554"/>
                      <a:pt x="423334" y="0"/>
                    </a:cubicBezTo>
                    <a:cubicBezTo>
                      <a:pt x="536949" y="-37554"/>
                      <a:pt x="689837" y="54767"/>
                      <a:pt x="881946" y="0"/>
                    </a:cubicBezTo>
                    <a:cubicBezTo>
                      <a:pt x="909603" y="90578"/>
                      <a:pt x="873434" y="276970"/>
                      <a:pt x="881946" y="394750"/>
                    </a:cubicBezTo>
                    <a:cubicBezTo>
                      <a:pt x="890458" y="512530"/>
                      <a:pt x="853394" y="708366"/>
                      <a:pt x="881946" y="827296"/>
                    </a:cubicBezTo>
                    <a:cubicBezTo>
                      <a:pt x="910498" y="946226"/>
                      <a:pt x="868596" y="1093475"/>
                      <a:pt x="881946" y="1259841"/>
                    </a:cubicBezTo>
                    <a:cubicBezTo>
                      <a:pt x="763552" y="1272243"/>
                      <a:pt x="596225" y="1250439"/>
                      <a:pt x="440973" y="1259841"/>
                    </a:cubicBezTo>
                    <a:cubicBezTo>
                      <a:pt x="285721" y="1269243"/>
                      <a:pt x="164436" y="1224827"/>
                      <a:pt x="0" y="1259841"/>
                    </a:cubicBezTo>
                    <a:cubicBezTo>
                      <a:pt x="-5273" y="1101717"/>
                      <a:pt x="25954" y="942284"/>
                      <a:pt x="0" y="827296"/>
                    </a:cubicBezTo>
                    <a:cubicBezTo>
                      <a:pt x="-25954" y="712308"/>
                      <a:pt x="44599" y="527189"/>
                      <a:pt x="0" y="445144"/>
                    </a:cubicBezTo>
                    <a:cubicBezTo>
                      <a:pt x="-44599" y="363099"/>
                      <a:pt x="40070" y="144370"/>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5" name="Rectangle 144">
                <a:extLst>
                  <a:ext uri="{FF2B5EF4-FFF2-40B4-BE49-F238E27FC236}">
                    <a16:creationId xmlns:a16="http://schemas.microsoft.com/office/drawing/2014/main" id="{6923A2ED-C65C-24FB-A46D-98B3B8AB1CBF}"/>
                  </a:ext>
                </a:extLst>
              </p:cNvPr>
              <p:cNvSpPr/>
              <p:nvPr/>
            </p:nvSpPr>
            <p:spPr>
              <a:xfrm>
                <a:off x="8814492" y="2058777"/>
                <a:ext cx="636526" cy="1264065"/>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6" name="Rectangle 145">
                <a:extLst>
                  <a:ext uri="{FF2B5EF4-FFF2-40B4-BE49-F238E27FC236}">
                    <a16:creationId xmlns:a16="http://schemas.microsoft.com/office/drawing/2014/main" id="{8355877F-8AF6-A8C5-B7A3-5CD6DF5E9B15}"/>
                  </a:ext>
                </a:extLst>
              </p:cNvPr>
              <p:cNvSpPr/>
              <p:nvPr/>
            </p:nvSpPr>
            <p:spPr>
              <a:xfrm>
                <a:off x="8942186" y="3315277"/>
                <a:ext cx="336063" cy="2606785"/>
              </a:xfrm>
              <a:custGeom>
                <a:avLst/>
                <a:gdLst>
                  <a:gd name="connsiteX0" fmla="*/ 0 w 336063"/>
                  <a:gd name="connsiteY0" fmla="*/ 0 h 2606785"/>
                  <a:gd name="connsiteX1" fmla="*/ 336063 w 336063"/>
                  <a:gd name="connsiteY1" fmla="*/ 0 h 2606785"/>
                  <a:gd name="connsiteX2" fmla="*/ 336063 w 336063"/>
                  <a:gd name="connsiteY2" fmla="*/ 495289 h 2606785"/>
                  <a:gd name="connsiteX3" fmla="*/ 336063 w 336063"/>
                  <a:gd name="connsiteY3" fmla="*/ 964510 h 2606785"/>
                  <a:gd name="connsiteX4" fmla="*/ 336063 w 336063"/>
                  <a:gd name="connsiteY4" fmla="*/ 1538003 h 2606785"/>
                  <a:gd name="connsiteX5" fmla="*/ 336063 w 336063"/>
                  <a:gd name="connsiteY5" fmla="*/ 1981157 h 2606785"/>
                  <a:gd name="connsiteX6" fmla="*/ 336063 w 336063"/>
                  <a:gd name="connsiteY6" fmla="*/ 2606785 h 2606785"/>
                  <a:gd name="connsiteX7" fmla="*/ 0 w 336063"/>
                  <a:gd name="connsiteY7" fmla="*/ 2606785 h 2606785"/>
                  <a:gd name="connsiteX8" fmla="*/ 0 w 336063"/>
                  <a:gd name="connsiteY8" fmla="*/ 2085428 h 2606785"/>
                  <a:gd name="connsiteX9" fmla="*/ 0 w 336063"/>
                  <a:gd name="connsiteY9" fmla="*/ 1590139 h 2606785"/>
                  <a:gd name="connsiteX10" fmla="*/ 0 w 336063"/>
                  <a:gd name="connsiteY10" fmla="*/ 1146985 h 2606785"/>
                  <a:gd name="connsiteX11" fmla="*/ 0 w 336063"/>
                  <a:gd name="connsiteY11" fmla="*/ 651696 h 2606785"/>
                  <a:gd name="connsiteX12" fmla="*/ 0 w 336063"/>
                  <a:gd name="connsiteY12" fmla="*/ 0 h 260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63" h="2606785" fill="none" extrusionOk="0">
                    <a:moveTo>
                      <a:pt x="0" y="0"/>
                    </a:moveTo>
                    <a:cubicBezTo>
                      <a:pt x="130052" y="-13434"/>
                      <a:pt x="215776" y="3370"/>
                      <a:pt x="336063" y="0"/>
                    </a:cubicBezTo>
                    <a:cubicBezTo>
                      <a:pt x="376600" y="146945"/>
                      <a:pt x="281401" y="374214"/>
                      <a:pt x="336063" y="495289"/>
                    </a:cubicBezTo>
                    <a:cubicBezTo>
                      <a:pt x="390725" y="616364"/>
                      <a:pt x="300913" y="856555"/>
                      <a:pt x="336063" y="964510"/>
                    </a:cubicBezTo>
                    <a:cubicBezTo>
                      <a:pt x="371213" y="1072465"/>
                      <a:pt x="297203" y="1316558"/>
                      <a:pt x="336063" y="1538003"/>
                    </a:cubicBezTo>
                    <a:cubicBezTo>
                      <a:pt x="374923" y="1759448"/>
                      <a:pt x="291044" y="1879909"/>
                      <a:pt x="336063" y="1981157"/>
                    </a:cubicBezTo>
                    <a:cubicBezTo>
                      <a:pt x="381082" y="2082405"/>
                      <a:pt x="309031" y="2331783"/>
                      <a:pt x="336063" y="2606785"/>
                    </a:cubicBezTo>
                    <a:cubicBezTo>
                      <a:pt x="221438" y="2618018"/>
                      <a:pt x="81268" y="2601689"/>
                      <a:pt x="0" y="2606785"/>
                    </a:cubicBezTo>
                    <a:cubicBezTo>
                      <a:pt x="-61202" y="2470352"/>
                      <a:pt x="62430" y="2302404"/>
                      <a:pt x="0" y="2085428"/>
                    </a:cubicBezTo>
                    <a:cubicBezTo>
                      <a:pt x="-62430" y="1868452"/>
                      <a:pt x="17570" y="1742286"/>
                      <a:pt x="0" y="1590139"/>
                    </a:cubicBezTo>
                    <a:cubicBezTo>
                      <a:pt x="-17570" y="1437992"/>
                      <a:pt x="3340" y="1238368"/>
                      <a:pt x="0" y="1146985"/>
                    </a:cubicBezTo>
                    <a:cubicBezTo>
                      <a:pt x="-3340" y="1055602"/>
                      <a:pt x="32832" y="883236"/>
                      <a:pt x="0" y="651696"/>
                    </a:cubicBezTo>
                    <a:cubicBezTo>
                      <a:pt x="-32832" y="420156"/>
                      <a:pt x="65141" y="219132"/>
                      <a:pt x="0" y="0"/>
                    </a:cubicBezTo>
                    <a:close/>
                  </a:path>
                  <a:path w="336063" h="2606785" stroke="0" extrusionOk="0">
                    <a:moveTo>
                      <a:pt x="0" y="0"/>
                    </a:moveTo>
                    <a:cubicBezTo>
                      <a:pt x="155357" y="-38008"/>
                      <a:pt x="208870" y="32667"/>
                      <a:pt x="336063" y="0"/>
                    </a:cubicBezTo>
                    <a:cubicBezTo>
                      <a:pt x="399867" y="124555"/>
                      <a:pt x="324509" y="300120"/>
                      <a:pt x="336063" y="573493"/>
                    </a:cubicBezTo>
                    <a:cubicBezTo>
                      <a:pt x="347617" y="846866"/>
                      <a:pt x="292774" y="928612"/>
                      <a:pt x="336063" y="1094850"/>
                    </a:cubicBezTo>
                    <a:cubicBezTo>
                      <a:pt x="379352" y="1261088"/>
                      <a:pt x="284614" y="1408136"/>
                      <a:pt x="336063" y="1642275"/>
                    </a:cubicBezTo>
                    <a:cubicBezTo>
                      <a:pt x="387512" y="1876414"/>
                      <a:pt x="320933" y="1911342"/>
                      <a:pt x="336063" y="2085428"/>
                    </a:cubicBezTo>
                    <a:cubicBezTo>
                      <a:pt x="351193" y="2259514"/>
                      <a:pt x="300764" y="2491719"/>
                      <a:pt x="336063" y="2606785"/>
                    </a:cubicBezTo>
                    <a:cubicBezTo>
                      <a:pt x="265311" y="2627590"/>
                      <a:pt x="164156" y="2574766"/>
                      <a:pt x="0" y="2606785"/>
                    </a:cubicBezTo>
                    <a:cubicBezTo>
                      <a:pt x="-38244" y="2493820"/>
                      <a:pt x="32379" y="2310402"/>
                      <a:pt x="0" y="2059360"/>
                    </a:cubicBezTo>
                    <a:cubicBezTo>
                      <a:pt x="-32379" y="1808319"/>
                      <a:pt x="20685" y="1724237"/>
                      <a:pt x="0" y="1616207"/>
                    </a:cubicBezTo>
                    <a:cubicBezTo>
                      <a:pt x="-20685" y="1508177"/>
                      <a:pt x="6650" y="1247501"/>
                      <a:pt x="0" y="1094850"/>
                    </a:cubicBezTo>
                    <a:cubicBezTo>
                      <a:pt x="-6650" y="942199"/>
                      <a:pt x="67833" y="750669"/>
                      <a:pt x="0" y="521357"/>
                    </a:cubicBezTo>
                    <a:cubicBezTo>
                      <a:pt x="-67833" y="292045"/>
                      <a:pt x="20186" y="231985"/>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7" name="Rectangle 146">
                <a:extLst>
                  <a:ext uri="{FF2B5EF4-FFF2-40B4-BE49-F238E27FC236}">
                    <a16:creationId xmlns:a16="http://schemas.microsoft.com/office/drawing/2014/main" id="{2F3D8FB9-A6AB-B419-D47E-944493CA7B8A}"/>
                  </a:ext>
                </a:extLst>
              </p:cNvPr>
              <p:cNvSpPr/>
              <p:nvPr/>
            </p:nvSpPr>
            <p:spPr>
              <a:xfrm>
                <a:off x="9006599" y="2053095"/>
                <a:ext cx="206661" cy="3903177"/>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8" name="Rectangle 147">
                <a:extLst>
                  <a:ext uri="{FF2B5EF4-FFF2-40B4-BE49-F238E27FC236}">
                    <a16:creationId xmlns:a16="http://schemas.microsoft.com/office/drawing/2014/main" id="{DC695B80-0C84-BE12-C233-C856EB423C9E}"/>
                  </a:ext>
                </a:extLst>
              </p:cNvPr>
              <p:cNvSpPr/>
              <p:nvPr/>
            </p:nvSpPr>
            <p:spPr>
              <a:xfrm>
                <a:off x="9033213" y="2076714"/>
                <a:ext cx="140154" cy="1081907"/>
              </a:xfrm>
              <a:custGeom>
                <a:avLst/>
                <a:gdLst>
                  <a:gd name="connsiteX0" fmla="*/ 0 w 140154"/>
                  <a:gd name="connsiteY0" fmla="*/ 0 h 1081907"/>
                  <a:gd name="connsiteX1" fmla="*/ 140154 w 140154"/>
                  <a:gd name="connsiteY1" fmla="*/ 0 h 1081907"/>
                  <a:gd name="connsiteX2" fmla="*/ 140154 w 140154"/>
                  <a:gd name="connsiteY2" fmla="*/ 508496 h 1081907"/>
                  <a:gd name="connsiteX3" fmla="*/ 140154 w 140154"/>
                  <a:gd name="connsiteY3" fmla="*/ 1081907 h 1081907"/>
                  <a:gd name="connsiteX4" fmla="*/ 0 w 140154"/>
                  <a:gd name="connsiteY4" fmla="*/ 1081907 h 1081907"/>
                  <a:gd name="connsiteX5" fmla="*/ 0 w 140154"/>
                  <a:gd name="connsiteY5" fmla="*/ 519315 h 1081907"/>
                  <a:gd name="connsiteX6" fmla="*/ 0 w 140154"/>
                  <a:gd name="connsiteY6" fmla="*/ 0 h 108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154" h="1081907" fill="none" extrusionOk="0">
                    <a:moveTo>
                      <a:pt x="0" y="0"/>
                    </a:moveTo>
                    <a:cubicBezTo>
                      <a:pt x="30176" y="-6129"/>
                      <a:pt x="96491" y="11865"/>
                      <a:pt x="140154" y="0"/>
                    </a:cubicBezTo>
                    <a:cubicBezTo>
                      <a:pt x="168877" y="151656"/>
                      <a:pt x="101400" y="254418"/>
                      <a:pt x="140154" y="508496"/>
                    </a:cubicBezTo>
                    <a:cubicBezTo>
                      <a:pt x="178908" y="762574"/>
                      <a:pt x="133152" y="816191"/>
                      <a:pt x="140154" y="1081907"/>
                    </a:cubicBezTo>
                    <a:cubicBezTo>
                      <a:pt x="86229" y="1083177"/>
                      <a:pt x="35967" y="1076152"/>
                      <a:pt x="0" y="1081907"/>
                    </a:cubicBezTo>
                    <a:cubicBezTo>
                      <a:pt x="-32178" y="958225"/>
                      <a:pt x="35057" y="781749"/>
                      <a:pt x="0" y="519315"/>
                    </a:cubicBezTo>
                    <a:cubicBezTo>
                      <a:pt x="-35057" y="256881"/>
                      <a:pt x="49874" y="143616"/>
                      <a:pt x="0" y="0"/>
                    </a:cubicBezTo>
                    <a:close/>
                  </a:path>
                  <a:path w="140154" h="1081907" stroke="0" extrusionOk="0">
                    <a:moveTo>
                      <a:pt x="0" y="0"/>
                    </a:moveTo>
                    <a:cubicBezTo>
                      <a:pt x="31950" y="-10336"/>
                      <a:pt x="110750" y="4015"/>
                      <a:pt x="140154" y="0"/>
                    </a:cubicBezTo>
                    <a:cubicBezTo>
                      <a:pt x="198250" y="166203"/>
                      <a:pt x="80533" y="380510"/>
                      <a:pt x="140154" y="562592"/>
                    </a:cubicBezTo>
                    <a:cubicBezTo>
                      <a:pt x="199775" y="744674"/>
                      <a:pt x="102686" y="839100"/>
                      <a:pt x="140154" y="1081907"/>
                    </a:cubicBezTo>
                    <a:cubicBezTo>
                      <a:pt x="96852" y="1085121"/>
                      <a:pt x="56965" y="1076480"/>
                      <a:pt x="0" y="1081907"/>
                    </a:cubicBezTo>
                    <a:cubicBezTo>
                      <a:pt x="-15539" y="905519"/>
                      <a:pt x="8608" y="753203"/>
                      <a:pt x="0" y="562592"/>
                    </a:cubicBezTo>
                    <a:cubicBezTo>
                      <a:pt x="-8608" y="371981"/>
                      <a:pt x="57728" y="235037"/>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9" name="Rectangle 148">
                <a:extLst>
                  <a:ext uri="{FF2B5EF4-FFF2-40B4-BE49-F238E27FC236}">
                    <a16:creationId xmlns:a16="http://schemas.microsoft.com/office/drawing/2014/main" id="{AF3EB57F-AB92-9A86-E50E-5CE54C6910D1}"/>
                  </a:ext>
                </a:extLst>
              </p:cNvPr>
              <p:cNvSpPr/>
              <p:nvPr/>
            </p:nvSpPr>
            <p:spPr>
              <a:xfrm>
                <a:off x="9008062" y="5611155"/>
                <a:ext cx="203734" cy="364867"/>
              </a:xfrm>
              <a:custGeom>
                <a:avLst/>
                <a:gdLst>
                  <a:gd name="connsiteX0" fmla="*/ 0 w 203734"/>
                  <a:gd name="connsiteY0" fmla="*/ 0 h 364867"/>
                  <a:gd name="connsiteX1" fmla="*/ 203734 w 203734"/>
                  <a:gd name="connsiteY1" fmla="*/ 0 h 364867"/>
                  <a:gd name="connsiteX2" fmla="*/ 203734 w 203734"/>
                  <a:gd name="connsiteY2" fmla="*/ 364867 h 364867"/>
                  <a:gd name="connsiteX3" fmla="*/ 0 w 203734"/>
                  <a:gd name="connsiteY3" fmla="*/ 364867 h 364867"/>
                  <a:gd name="connsiteX4" fmla="*/ 0 w 203734"/>
                  <a:gd name="connsiteY4" fmla="*/ 0 h 36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34" h="364867" fill="none" extrusionOk="0">
                    <a:moveTo>
                      <a:pt x="0" y="0"/>
                    </a:moveTo>
                    <a:cubicBezTo>
                      <a:pt x="84870" y="-660"/>
                      <a:pt x="125820" y="4182"/>
                      <a:pt x="203734" y="0"/>
                    </a:cubicBezTo>
                    <a:cubicBezTo>
                      <a:pt x="233875" y="124730"/>
                      <a:pt x="178441" y="256591"/>
                      <a:pt x="203734" y="364867"/>
                    </a:cubicBezTo>
                    <a:cubicBezTo>
                      <a:pt x="109588" y="366300"/>
                      <a:pt x="67528" y="340674"/>
                      <a:pt x="0" y="364867"/>
                    </a:cubicBezTo>
                    <a:cubicBezTo>
                      <a:pt x="-3728" y="254590"/>
                      <a:pt x="28172" y="169028"/>
                      <a:pt x="0" y="0"/>
                    </a:cubicBezTo>
                    <a:close/>
                  </a:path>
                  <a:path w="203734" h="364867" stroke="0" extrusionOk="0">
                    <a:moveTo>
                      <a:pt x="0" y="0"/>
                    </a:moveTo>
                    <a:cubicBezTo>
                      <a:pt x="83972" y="-10077"/>
                      <a:pt x="108318" y="11366"/>
                      <a:pt x="203734" y="0"/>
                    </a:cubicBezTo>
                    <a:cubicBezTo>
                      <a:pt x="241991" y="84969"/>
                      <a:pt x="162325" y="265857"/>
                      <a:pt x="203734" y="364867"/>
                    </a:cubicBezTo>
                    <a:cubicBezTo>
                      <a:pt x="126131" y="380848"/>
                      <a:pt x="100585" y="342989"/>
                      <a:pt x="0" y="364867"/>
                    </a:cubicBezTo>
                    <a:cubicBezTo>
                      <a:pt x="-30160" y="195648"/>
                      <a:pt x="43428" y="96818"/>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0" name="Rectangle 149">
                <a:extLst>
                  <a:ext uri="{FF2B5EF4-FFF2-40B4-BE49-F238E27FC236}">
                    <a16:creationId xmlns:a16="http://schemas.microsoft.com/office/drawing/2014/main" id="{B4779694-49AA-2EAA-8617-005EF10052BB}"/>
                  </a:ext>
                </a:extLst>
              </p:cNvPr>
              <p:cNvSpPr/>
              <p:nvPr/>
            </p:nvSpPr>
            <p:spPr>
              <a:xfrm>
                <a:off x="9006599" y="4454501"/>
                <a:ext cx="215891" cy="684760"/>
              </a:xfrm>
              <a:custGeom>
                <a:avLst/>
                <a:gdLst>
                  <a:gd name="connsiteX0" fmla="*/ 0 w 215891"/>
                  <a:gd name="connsiteY0" fmla="*/ 0 h 684760"/>
                  <a:gd name="connsiteX1" fmla="*/ 215891 w 215891"/>
                  <a:gd name="connsiteY1" fmla="*/ 0 h 684760"/>
                  <a:gd name="connsiteX2" fmla="*/ 215891 w 215891"/>
                  <a:gd name="connsiteY2" fmla="*/ 321837 h 684760"/>
                  <a:gd name="connsiteX3" fmla="*/ 215891 w 215891"/>
                  <a:gd name="connsiteY3" fmla="*/ 684760 h 684760"/>
                  <a:gd name="connsiteX4" fmla="*/ 0 w 215891"/>
                  <a:gd name="connsiteY4" fmla="*/ 684760 h 684760"/>
                  <a:gd name="connsiteX5" fmla="*/ 0 w 215891"/>
                  <a:gd name="connsiteY5" fmla="*/ 328685 h 684760"/>
                  <a:gd name="connsiteX6" fmla="*/ 0 w 215891"/>
                  <a:gd name="connsiteY6" fmla="*/ 0 h 6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891" h="684760" fill="none" extrusionOk="0">
                    <a:moveTo>
                      <a:pt x="0" y="0"/>
                    </a:moveTo>
                    <a:cubicBezTo>
                      <a:pt x="62706" y="-14910"/>
                      <a:pt x="108531" y="11727"/>
                      <a:pt x="215891" y="0"/>
                    </a:cubicBezTo>
                    <a:cubicBezTo>
                      <a:pt x="232003" y="125470"/>
                      <a:pt x="188081" y="165986"/>
                      <a:pt x="215891" y="321837"/>
                    </a:cubicBezTo>
                    <a:cubicBezTo>
                      <a:pt x="243701" y="477688"/>
                      <a:pt x="191570" y="549487"/>
                      <a:pt x="215891" y="684760"/>
                    </a:cubicBezTo>
                    <a:cubicBezTo>
                      <a:pt x="148173" y="698060"/>
                      <a:pt x="95205" y="674639"/>
                      <a:pt x="0" y="684760"/>
                    </a:cubicBezTo>
                    <a:cubicBezTo>
                      <a:pt x="-36629" y="561911"/>
                      <a:pt x="7308" y="410388"/>
                      <a:pt x="0" y="328685"/>
                    </a:cubicBezTo>
                    <a:cubicBezTo>
                      <a:pt x="-7308" y="246983"/>
                      <a:pt x="16084" y="153508"/>
                      <a:pt x="0" y="0"/>
                    </a:cubicBezTo>
                    <a:close/>
                  </a:path>
                  <a:path w="215891" h="684760" stroke="0" extrusionOk="0">
                    <a:moveTo>
                      <a:pt x="0" y="0"/>
                    </a:moveTo>
                    <a:cubicBezTo>
                      <a:pt x="81191" y="-969"/>
                      <a:pt x="133148" y="381"/>
                      <a:pt x="215891" y="0"/>
                    </a:cubicBezTo>
                    <a:cubicBezTo>
                      <a:pt x="241758" y="110552"/>
                      <a:pt x="212770" y="192713"/>
                      <a:pt x="215891" y="356075"/>
                    </a:cubicBezTo>
                    <a:cubicBezTo>
                      <a:pt x="219012" y="519438"/>
                      <a:pt x="211159" y="617716"/>
                      <a:pt x="215891" y="684760"/>
                    </a:cubicBezTo>
                    <a:cubicBezTo>
                      <a:pt x="157827" y="687768"/>
                      <a:pt x="61695" y="670275"/>
                      <a:pt x="0" y="684760"/>
                    </a:cubicBezTo>
                    <a:cubicBezTo>
                      <a:pt x="-20890" y="527321"/>
                      <a:pt x="37440" y="450907"/>
                      <a:pt x="0" y="356075"/>
                    </a:cubicBezTo>
                    <a:cubicBezTo>
                      <a:pt x="-37440" y="261244"/>
                      <a:pt x="20977" y="73296"/>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51" name="Straight Connector 150">
                <a:extLst>
                  <a:ext uri="{FF2B5EF4-FFF2-40B4-BE49-F238E27FC236}">
                    <a16:creationId xmlns:a16="http://schemas.microsoft.com/office/drawing/2014/main" id="{62BAA922-CD45-DC5C-E0A4-7F1FD8F1F0E8}"/>
                  </a:ext>
                </a:extLst>
              </p:cNvPr>
              <p:cNvCxnSpPr>
                <a:cxnSpLocks/>
              </p:cNvCxnSpPr>
              <p:nvPr/>
            </p:nvCxnSpPr>
            <p:spPr>
              <a:xfrm>
                <a:off x="9091885" y="1871339"/>
                <a:ext cx="0" cy="41922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0" name="Group 9">
              <a:extLst>
                <a:ext uri="{FF2B5EF4-FFF2-40B4-BE49-F238E27FC236}">
                  <a16:creationId xmlns:a16="http://schemas.microsoft.com/office/drawing/2014/main" id="{9061B6AD-7383-8D9C-2B60-4F6A97F6C860}"/>
                </a:ext>
              </a:extLst>
            </p:cNvPr>
            <p:cNvGrpSpPr/>
            <p:nvPr/>
          </p:nvGrpSpPr>
          <p:grpSpPr>
            <a:xfrm>
              <a:off x="3574494" y="1241368"/>
              <a:ext cx="746343" cy="3826572"/>
              <a:chOff x="5536586" y="1842025"/>
              <a:chExt cx="795521" cy="4192272"/>
            </a:xfrm>
          </p:grpSpPr>
          <p:grpSp>
            <p:nvGrpSpPr>
              <p:cNvPr id="134" name="Group 133">
                <a:extLst>
                  <a:ext uri="{FF2B5EF4-FFF2-40B4-BE49-F238E27FC236}">
                    <a16:creationId xmlns:a16="http://schemas.microsoft.com/office/drawing/2014/main" id="{B4DA143A-6E91-E351-461E-EEE52AA24D66}"/>
                  </a:ext>
                </a:extLst>
              </p:cNvPr>
              <p:cNvGrpSpPr/>
              <p:nvPr/>
            </p:nvGrpSpPr>
            <p:grpSpPr>
              <a:xfrm>
                <a:off x="5536586" y="2016093"/>
                <a:ext cx="795521" cy="3789876"/>
                <a:chOff x="2028483" y="2006980"/>
                <a:chExt cx="795521" cy="4468049"/>
              </a:xfrm>
            </p:grpSpPr>
            <p:sp>
              <p:nvSpPr>
                <p:cNvPr id="136" name="Rectangle 135">
                  <a:extLst>
                    <a:ext uri="{FF2B5EF4-FFF2-40B4-BE49-F238E27FC236}">
                      <a16:creationId xmlns:a16="http://schemas.microsoft.com/office/drawing/2014/main" id="{8DC78D03-C726-1A2E-7642-70A37869990C}"/>
                    </a:ext>
                  </a:extLst>
                </p:cNvPr>
                <p:cNvSpPr/>
                <p:nvPr/>
              </p:nvSpPr>
              <p:spPr>
                <a:xfrm>
                  <a:off x="2273976" y="2012889"/>
                  <a:ext cx="298301" cy="4462140"/>
                </a:xfrm>
                <a:custGeom>
                  <a:avLst/>
                  <a:gdLst>
                    <a:gd name="connsiteX0" fmla="*/ 0 w 298301"/>
                    <a:gd name="connsiteY0" fmla="*/ 0 h 4462140"/>
                    <a:gd name="connsiteX1" fmla="*/ 298301 w 298301"/>
                    <a:gd name="connsiteY1" fmla="*/ 0 h 4462140"/>
                    <a:gd name="connsiteX2" fmla="*/ 298301 w 298301"/>
                    <a:gd name="connsiteY2" fmla="*/ 602389 h 4462140"/>
                    <a:gd name="connsiteX3" fmla="*/ 298301 w 298301"/>
                    <a:gd name="connsiteY3" fmla="*/ 1026292 h 4462140"/>
                    <a:gd name="connsiteX4" fmla="*/ 298301 w 298301"/>
                    <a:gd name="connsiteY4" fmla="*/ 1450196 h 4462140"/>
                    <a:gd name="connsiteX5" fmla="*/ 298301 w 298301"/>
                    <a:gd name="connsiteY5" fmla="*/ 2007963 h 4462140"/>
                    <a:gd name="connsiteX6" fmla="*/ 298301 w 298301"/>
                    <a:gd name="connsiteY6" fmla="*/ 2431866 h 4462140"/>
                    <a:gd name="connsiteX7" fmla="*/ 298301 w 298301"/>
                    <a:gd name="connsiteY7" fmla="*/ 2945012 h 4462140"/>
                    <a:gd name="connsiteX8" fmla="*/ 298301 w 298301"/>
                    <a:gd name="connsiteY8" fmla="*/ 3592023 h 4462140"/>
                    <a:gd name="connsiteX9" fmla="*/ 298301 w 298301"/>
                    <a:gd name="connsiteY9" fmla="*/ 4462140 h 4462140"/>
                    <a:gd name="connsiteX10" fmla="*/ 0 w 298301"/>
                    <a:gd name="connsiteY10" fmla="*/ 4462140 h 4462140"/>
                    <a:gd name="connsiteX11" fmla="*/ 0 w 298301"/>
                    <a:gd name="connsiteY11" fmla="*/ 3859751 h 4462140"/>
                    <a:gd name="connsiteX12" fmla="*/ 0 w 298301"/>
                    <a:gd name="connsiteY12" fmla="*/ 3301984 h 4462140"/>
                    <a:gd name="connsiteX13" fmla="*/ 0 w 298301"/>
                    <a:gd name="connsiteY13" fmla="*/ 2744216 h 4462140"/>
                    <a:gd name="connsiteX14" fmla="*/ 0 w 298301"/>
                    <a:gd name="connsiteY14" fmla="*/ 2141827 h 4462140"/>
                    <a:gd name="connsiteX15" fmla="*/ 0 w 298301"/>
                    <a:gd name="connsiteY15" fmla="*/ 1717924 h 4462140"/>
                    <a:gd name="connsiteX16" fmla="*/ 0 w 298301"/>
                    <a:gd name="connsiteY16" fmla="*/ 1070914 h 4462140"/>
                    <a:gd name="connsiteX17" fmla="*/ 0 w 298301"/>
                    <a:gd name="connsiteY17" fmla="*/ 0 h 44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301" h="4462140" fill="none" extrusionOk="0">
                      <a:moveTo>
                        <a:pt x="0" y="0"/>
                      </a:moveTo>
                      <a:cubicBezTo>
                        <a:pt x="102261" y="-29604"/>
                        <a:pt x="161623" y="26663"/>
                        <a:pt x="298301" y="0"/>
                      </a:cubicBezTo>
                      <a:cubicBezTo>
                        <a:pt x="355090" y="136610"/>
                        <a:pt x="242477" y="397616"/>
                        <a:pt x="298301" y="602389"/>
                      </a:cubicBezTo>
                      <a:cubicBezTo>
                        <a:pt x="354125" y="807162"/>
                        <a:pt x="280937" y="843022"/>
                        <a:pt x="298301" y="1026292"/>
                      </a:cubicBezTo>
                      <a:cubicBezTo>
                        <a:pt x="315665" y="1209562"/>
                        <a:pt x="290189" y="1345889"/>
                        <a:pt x="298301" y="1450196"/>
                      </a:cubicBezTo>
                      <a:cubicBezTo>
                        <a:pt x="306413" y="1554503"/>
                        <a:pt x="241017" y="1869012"/>
                        <a:pt x="298301" y="2007963"/>
                      </a:cubicBezTo>
                      <a:cubicBezTo>
                        <a:pt x="355585" y="2146914"/>
                        <a:pt x="285078" y="2241859"/>
                        <a:pt x="298301" y="2431866"/>
                      </a:cubicBezTo>
                      <a:cubicBezTo>
                        <a:pt x="311524" y="2621873"/>
                        <a:pt x="272890" y="2831892"/>
                        <a:pt x="298301" y="2945012"/>
                      </a:cubicBezTo>
                      <a:cubicBezTo>
                        <a:pt x="323712" y="3058132"/>
                        <a:pt x="236368" y="3272052"/>
                        <a:pt x="298301" y="3592023"/>
                      </a:cubicBezTo>
                      <a:cubicBezTo>
                        <a:pt x="360234" y="3911994"/>
                        <a:pt x="267638" y="4197485"/>
                        <a:pt x="298301" y="4462140"/>
                      </a:cubicBezTo>
                      <a:cubicBezTo>
                        <a:pt x="149896" y="4476637"/>
                        <a:pt x="114183" y="4431369"/>
                        <a:pt x="0" y="4462140"/>
                      </a:cubicBezTo>
                      <a:cubicBezTo>
                        <a:pt x="-53127" y="4189076"/>
                        <a:pt x="27865" y="4078893"/>
                        <a:pt x="0" y="3859751"/>
                      </a:cubicBezTo>
                      <a:cubicBezTo>
                        <a:pt x="-27865" y="3640609"/>
                        <a:pt x="31614" y="3441692"/>
                        <a:pt x="0" y="3301984"/>
                      </a:cubicBezTo>
                      <a:cubicBezTo>
                        <a:pt x="-31614" y="3162276"/>
                        <a:pt x="53395" y="2965537"/>
                        <a:pt x="0" y="2744216"/>
                      </a:cubicBezTo>
                      <a:cubicBezTo>
                        <a:pt x="-53395" y="2522895"/>
                        <a:pt x="39565" y="2365955"/>
                        <a:pt x="0" y="2141827"/>
                      </a:cubicBezTo>
                      <a:cubicBezTo>
                        <a:pt x="-39565" y="1917699"/>
                        <a:pt x="9465" y="1907056"/>
                        <a:pt x="0" y="1717924"/>
                      </a:cubicBezTo>
                      <a:cubicBezTo>
                        <a:pt x="-9465" y="1528792"/>
                        <a:pt x="3513" y="1230233"/>
                        <a:pt x="0" y="1070914"/>
                      </a:cubicBezTo>
                      <a:cubicBezTo>
                        <a:pt x="-3513" y="911595"/>
                        <a:pt x="37194" y="452612"/>
                        <a:pt x="0" y="0"/>
                      </a:cubicBezTo>
                      <a:close/>
                    </a:path>
                    <a:path w="298301" h="4462140" stroke="0" extrusionOk="0">
                      <a:moveTo>
                        <a:pt x="0" y="0"/>
                      </a:moveTo>
                      <a:cubicBezTo>
                        <a:pt x="133799" y="-32794"/>
                        <a:pt x="181000" y="8269"/>
                        <a:pt x="298301" y="0"/>
                      </a:cubicBezTo>
                      <a:cubicBezTo>
                        <a:pt x="318166" y="203881"/>
                        <a:pt x="275605" y="458411"/>
                        <a:pt x="298301" y="602389"/>
                      </a:cubicBezTo>
                      <a:cubicBezTo>
                        <a:pt x="320997" y="746367"/>
                        <a:pt x="295844" y="860838"/>
                        <a:pt x="298301" y="1026292"/>
                      </a:cubicBezTo>
                      <a:cubicBezTo>
                        <a:pt x="300758" y="1191746"/>
                        <a:pt x="267437" y="1285830"/>
                        <a:pt x="298301" y="1494817"/>
                      </a:cubicBezTo>
                      <a:cubicBezTo>
                        <a:pt x="329165" y="1703805"/>
                        <a:pt x="243035" y="1730414"/>
                        <a:pt x="298301" y="1963342"/>
                      </a:cubicBezTo>
                      <a:cubicBezTo>
                        <a:pt x="353567" y="2196270"/>
                        <a:pt x="275118" y="2269907"/>
                        <a:pt x="298301" y="2565731"/>
                      </a:cubicBezTo>
                      <a:cubicBezTo>
                        <a:pt x="321484" y="2861555"/>
                        <a:pt x="245726" y="2939316"/>
                        <a:pt x="298301" y="3212741"/>
                      </a:cubicBezTo>
                      <a:cubicBezTo>
                        <a:pt x="350876" y="3486166"/>
                        <a:pt x="286141" y="3579710"/>
                        <a:pt x="298301" y="3725887"/>
                      </a:cubicBezTo>
                      <a:cubicBezTo>
                        <a:pt x="310461" y="3872064"/>
                        <a:pt x="232392" y="4256280"/>
                        <a:pt x="298301" y="4462140"/>
                      </a:cubicBezTo>
                      <a:cubicBezTo>
                        <a:pt x="236493" y="4490320"/>
                        <a:pt x="113258" y="4440143"/>
                        <a:pt x="0" y="4462140"/>
                      </a:cubicBezTo>
                      <a:cubicBezTo>
                        <a:pt x="-70022" y="4213050"/>
                        <a:pt x="36515" y="4052045"/>
                        <a:pt x="0" y="3859751"/>
                      </a:cubicBezTo>
                      <a:cubicBezTo>
                        <a:pt x="-36515" y="3667457"/>
                        <a:pt x="31475" y="3464325"/>
                        <a:pt x="0" y="3346605"/>
                      </a:cubicBezTo>
                      <a:cubicBezTo>
                        <a:pt x="-31475" y="3228885"/>
                        <a:pt x="42315" y="2935971"/>
                        <a:pt x="0" y="2699595"/>
                      </a:cubicBezTo>
                      <a:cubicBezTo>
                        <a:pt x="-42315" y="2463219"/>
                        <a:pt x="6511" y="2228948"/>
                        <a:pt x="0" y="2097206"/>
                      </a:cubicBezTo>
                      <a:cubicBezTo>
                        <a:pt x="-6511" y="1965464"/>
                        <a:pt x="26303" y="1710994"/>
                        <a:pt x="0" y="1584060"/>
                      </a:cubicBezTo>
                      <a:cubicBezTo>
                        <a:pt x="-26303" y="1457126"/>
                        <a:pt x="11146" y="1218696"/>
                        <a:pt x="0" y="1115535"/>
                      </a:cubicBezTo>
                      <a:cubicBezTo>
                        <a:pt x="-11146" y="1012375"/>
                        <a:pt x="34821" y="717658"/>
                        <a:pt x="0" y="602389"/>
                      </a:cubicBezTo>
                      <a:cubicBezTo>
                        <a:pt x="-34821" y="487120"/>
                        <a:pt x="36571" y="147504"/>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14491788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7" name="Rectangle 136">
                  <a:extLst>
                    <a:ext uri="{FF2B5EF4-FFF2-40B4-BE49-F238E27FC236}">
                      <a16:creationId xmlns:a16="http://schemas.microsoft.com/office/drawing/2014/main" id="{F280D720-DB37-C53F-4DAF-85CE10E6F5B6}"/>
                    </a:ext>
                  </a:extLst>
                </p:cNvPr>
                <p:cNvSpPr/>
                <p:nvPr/>
              </p:nvSpPr>
              <p:spPr>
                <a:xfrm>
                  <a:off x="2028483" y="2009934"/>
                  <a:ext cx="795521" cy="479375"/>
                </a:xfrm>
                <a:custGeom>
                  <a:avLst/>
                  <a:gdLst>
                    <a:gd name="connsiteX0" fmla="*/ 0 w 795521"/>
                    <a:gd name="connsiteY0" fmla="*/ 0 h 479375"/>
                    <a:gd name="connsiteX1" fmla="*/ 389805 w 795521"/>
                    <a:gd name="connsiteY1" fmla="*/ 0 h 479375"/>
                    <a:gd name="connsiteX2" fmla="*/ 795521 w 795521"/>
                    <a:gd name="connsiteY2" fmla="*/ 0 h 479375"/>
                    <a:gd name="connsiteX3" fmla="*/ 795521 w 795521"/>
                    <a:gd name="connsiteY3" fmla="*/ 479375 h 479375"/>
                    <a:gd name="connsiteX4" fmla="*/ 397761 w 795521"/>
                    <a:gd name="connsiteY4" fmla="*/ 479375 h 479375"/>
                    <a:gd name="connsiteX5" fmla="*/ 0 w 795521"/>
                    <a:gd name="connsiteY5" fmla="*/ 479375 h 479375"/>
                    <a:gd name="connsiteX6" fmla="*/ 0 w 795521"/>
                    <a:gd name="connsiteY6" fmla="*/ 0 h 4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521" h="479375" fill="none" extrusionOk="0">
                      <a:moveTo>
                        <a:pt x="0" y="0"/>
                      </a:moveTo>
                      <a:cubicBezTo>
                        <a:pt x="125180" y="-33372"/>
                        <a:pt x="214039" y="13167"/>
                        <a:pt x="389805" y="0"/>
                      </a:cubicBezTo>
                      <a:cubicBezTo>
                        <a:pt x="565571" y="-13167"/>
                        <a:pt x="654855" y="29999"/>
                        <a:pt x="795521" y="0"/>
                      </a:cubicBezTo>
                      <a:cubicBezTo>
                        <a:pt x="819583" y="172189"/>
                        <a:pt x="743901" y="265904"/>
                        <a:pt x="795521" y="479375"/>
                      </a:cubicBezTo>
                      <a:cubicBezTo>
                        <a:pt x="693254" y="499316"/>
                        <a:pt x="492394" y="458753"/>
                        <a:pt x="397761" y="479375"/>
                      </a:cubicBezTo>
                      <a:cubicBezTo>
                        <a:pt x="303128" y="499997"/>
                        <a:pt x="85207" y="433515"/>
                        <a:pt x="0" y="479375"/>
                      </a:cubicBezTo>
                      <a:cubicBezTo>
                        <a:pt x="-44571" y="262391"/>
                        <a:pt x="6649" y="103549"/>
                        <a:pt x="0" y="0"/>
                      </a:cubicBezTo>
                      <a:close/>
                    </a:path>
                    <a:path w="795521" h="479375" stroke="0" extrusionOk="0">
                      <a:moveTo>
                        <a:pt x="0" y="0"/>
                      </a:moveTo>
                      <a:cubicBezTo>
                        <a:pt x="132586" y="-41173"/>
                        <a:pt x="256762" y="14441"/>
                        <a:pt x="373895" y="0"/>
                      </a:cubicBezTo>
                      <a:cubicBezTo>
                        <a:pt x="491029" y="-14441"/>
                        <a:pt x="611267" y="3515"/>
                        <a:pt x="795521" y="0"/>
                      </a:cubicBezTo>
                      <a:cubicBezTo>
                        <a:pt x="831612" y="141385"/>
                        <a:pt x="782168" y="350633"/>
                        <a:pt x="795521" y="479375"/>
                      </a:cubicBezTo>
                      <a:cubicBezTo>
                        <a:pt x="635552" y="502554"/>
                        <a:pt x="544149" y="464399"/>
                        <a:pt x="389805" y="479375"/>
                      </a:cubicBezTo>
                      <a:cubicBezTo>
                        <a:pt x="235461" y="494351"/>
                        <a:pt x="91250" y="476200"/>
                        <a:pt x="0" y="479375"/>
                      </a:cubicBezTo>
                      <a:cubicBezTo>
                        <a:pt x="-24336" y="355908"/>
                        <a:pt x="33718" y="118612"/>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363541373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Rectangle 137">
                  <a:extLst>
                    <a:ext uri="{FF2B5EF4-FFF2-40B4-BE49-F238E27FC236}">
                      <a16:creationId xmlns:a16="http://schemas.microsoft.com/office/drawing/2014/main" id="{7F5A432C-C4F2-402C-ECD2-48C67C3200BB}"/>
                    </a:ext>
                  </a:extLst>
                </p:cNvPr>
                <p:cNvSpPr/>
                <p:nvPr/>
              </p:nvSpPr>
              <p:spPr>
                <a:xfrm>
                  <a:off x="2043157" y="2006980"/>
                  <a:ext cx="759938" cy="482329"/>
                </a:xfrm>
                <a:custGeom>
                  <a:avLst/>
                  <a:gdLst>
                    <a:gd name="connsiteX0" fmla="*/ 0 w 759938"/>
                    <a:gd name="connsiteY0" fmla="*/ 0 h 482329"/>
                    <a:gd name="connsiteX1" fmla="*/ 387568 w 759938"/>
                    <a:gd name="connsiteY1" fmla="*/ 0 h 482329"/>
                    <a:gd name="connsiteX2" fmla="*/ 759938 w 759938"/>
                    <a:gd name="connsiteY2" fmla="*/ 0 h 482329"/>
                    <a:gd name="connsiteX3" fmla="*/ 759938 w 759938"/>
                    <a:gd name="connsiteY3" fmla="*/ 482329 h 482329"/>
                    <a:gd name="connsiteX4" fmla="*/ 402767 w 759938"/>
                    <a:gd name="connsiteY4" fmla="*/ 482329 h 482329"/>
                    <a:gd name="connsiteX5" fmla="*/ 0 w 759938"/>
                    <a:gd name="connsiteY5" fmla="*/ 482329 h 482329"/>
                    <a:gd name="connsiteX6" fmla="*/ 0 w 759938"/>
                    <a:gd name="connsiteY6" fmla="*/ 0 h 48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938" h="482329" fill="none" extrusionOk="0">
                      <a:moveTo>
                        <a:pt x="0" y="0"/>
                      </a:moveTo>
                      <a:cubicBezTo>
                        <a:pt x="99967" y="-41833"/>
                        <a:pt x="274632" y="31318"/>
                        <a:pt x="387568" y="0"/>
                      </a:cubicBezTo>
                      <a:cubicBezTo>
                        <a:pt x="500504" y="-31318"/>
                        <a:pt x="634869" y="38159"/>
                        <a:pt x="759938" y="0"/>
                      </a:cubicBezTo>
                      <a:cubicBezTo>
                        <a:pt x="782949" y="132513"/>
                        <a:pt x="720090" y="322195"/>
                        <a:pt x="759938" y="482329"/>
                      </a:cubicBezTo>
                      <a:cubicBezTo>
                        <a:pt x="679180" y="490744"/>
                        <a:pt x="567540" y="457664"/>
                        <a:pt x="402767" y="482329"/>
                      </a:cubicBezTo>
                      <a:cubicBezTo>
                        <a:pt x="237994" y="506994"/>
                        <a:pt x="103274" y="447500"/>
                        <a:pt x="0" y="482329"/>
                      </a:cubicBezTo>
                      <a:cubicBezTo>
                        <a:pt x="-27886" y="273353"/>
                        <a:pt x="30481" y="98397"/>
                        <a:pt x="0" y="0"/>
                      </a:cubicBezTo>
                      <a:close/>
                    </a:path>
                    <a:path w="759938" h="482329" stroke="0" extrusionOk="0">
                      <a:moveTo>
                        <a:pt x="0" y="0"/>
                      </a:moveTo>
                      <a:cubicBezTo>
                        <a:pt x="132120" y="-11102"/>
                        <a:pt x="205692" y="2261"/>
                        <a:pt x="364770" y="0"/>
                      </a:cubicBezTo>
                      <a:cubicBezTo>
                        <a:pt x="523848" y="-2261"/>
                        <a:pt x="566687" y="31634"/>
                        <a:pt x="759938" y="0"/>
                      </a:cubicBezTo>
                      <a:cubicBezTo>
                        <a:pt x="775179" y="121437"/>
                        <a:pt x="742460" y="345824"/>
                        <a:pt x="759938" y="482329"/>
                      </a:cubicBezTo>
                      <a:cubicBezTo>
                        <a:pt x="668579" y="489369"/>
                        <a:pt x="496267" y="476817"/>
                        <a:pt x="372370" y="482329"/>
                      </a:cubicBezTo>
                      <a:cubicBezTo>
                        <a:pt x="248473" y="487841"/>
                        <a:pt x="104078" y="465447"/>
                        <a:pt x="0" y="482329"/>
                      </a:cubicBezTo>
                      <a:cubicBezTo>
                        <a:pt x="-22155" y="385357"/>
                        <a:pt x="16227" y="164801"/>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Rectangle 138">
                  <a:extLst>
                    <a:ext uri="{FF2B5EF4-FFF2-40B4-BE49-F238E27FC236}">
                      <a16:creationId xmlns:a16="http://schemas.microsoft.com/office/drawing/2014/main" id="{B5948CCD-3204-3184-ADBF-382B26720812}"/>
                    </a:ext>
                  </a:extLst>
                </p:cNvPr>
                <p:cNvSpPr/>
                <p:nvPr/>
              </p:nvSpPr>
              <p:spPr>
                <a:xfrm>
                  <a:off x="2105208" y="2012889"/>
                  <a:ext cx="615936" cy="476421"/>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0" name="Rectangle 139">
                  <a:extLst>
                    <a:ext uri="{FF2B5EF4-FFF2-40B4-BE49-F238E27FC236}">
                      <a16:creationId xmlns:a16="http://schemas.microsoft.com/office/drawing/2014/main" id="{BECD6A00-460F-F9BA-1843-CE06846AB662}"/>
                    </a:ext>
                  </a:extLst>
                </p:cNvPr>
                <p:cNvSpPr/>
                <p:nvPr/>
              </p:nvSpPr>
              <p:spPr>
                <a:xfrm>
                  <a:off x="2280553" y="2302038"/>
                  <a:ext cx="298301" cy="308596"/>
                </a:xfrm>
                <a:custGeom>
                  <a:avLst/>
                  <a:gdLst>
                    <a:gd name="connsiteX0" fmla="*/ 0 w 298301"/>
                    <a:gd name="connsiteY0" fmla="*/ 0 h 308596"/>
                    <a:gd name="connsiteX1" fmla="*/ 298301 w 298301"/>
                    <a:gd name="connsiteY1" fmla="*/ 0 h 308596"/>
                    <a:gd name="connsiteX2" fmla="*/ 298301 w 298301"/>
                    <a:gd name="connsiteY2" fmla="*/ 308596 h 308596"/>
                    <a:gd name="connsiteX3" fmla="*/ 0 w 298301"/>
                    <a:gd name="connsiteY3" fmla="*/ 308596 h 308596"/>
                    <a:gd name="connsiteX4" fmla="*/ 0 w 298301"/>
                    <a:gd name="connsiteY4" fmla="*/ 0 h 30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01" h="308596" fill="none" extrusionOk="0">
                      <a:moveTo>
                        <a:pt x="0" y="0"/>
                      </a:moveTo>
                      <a:cubicBezTo>
                        <a:pt x="128642" y="-27681"/>
                        <a:pt x="154395" y="14883"/>
                        <a:pt x="298301" y="0"/>
                      </a:cubicBezTo>
                      <a:cubicBezTo>
                        <a:pt x="307469" y="110645"/>
                        <a:pt x="287186" y="181704"/>
                        <a:pt x="298301" y="308596"/>
                      </a:cubicBezTo>
                      <a:cubicBezTo>
                        <a:pt x="234369" y="315031"/>
                        <a:pt x="64707" y="281195"/>
                        <a:pt x="0" y="308596"/>
                      </a:cubicBezTo>
                      <a:cubicBezTo>
                        <a:pt x="-2613" y="229363"/>
                        <a:pt x="27915" y="128065"/>
                        <a:pt x="0" y="0"/>
                      </a:cubicBezTo>
                      <a:close/>
                    </a:path>
                    <a:path w="298301" h="308596" stroke="0" extrusionOk="0">
                      <a:moveTo>
                        <a:pt x="0" y="0"/>
                      </a:moveTo>
                      <a:cubicBezTo>
                        <a:pt x="146479" y="-32533"/>
                        <a:pt x="229841" y="7662"/>
                        <a:pt x="298301" y="0"/>
                      </a:cubicBezTo>
                      <a:cubicBezTo>
                        <a:pt x="315425" y="100523"/>
                        <a:pt x="290448" y="161334"/>
                        <a:pt x="298301" y="308596"/>
                      </a:cubicBezTo>
                      <a:cubicBezTo>
                        <a:pt x="183313" y="322682"/>
                        <a:pt x="70177" y="302689"/>
                        <a:pt x="0" y="308596"/>
                      </a:cubicBezTo>
                      <a:cubicBezTo>
                        <a:pt x="-6616" y="203415"/>
                        <a:pt x="8230" y="66850"/>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1" name="Rectangle 140">
                  <a:extLst>
                    <a:ext uri="{FF2B5EF4-FFF2-40B4-BE49-F238E27FC236}">
                      <a16:creationId xmlns:a16="http://schemas.microsoft.com/office/drawing/2014/main" id="{696CC18F-9F9B-C7D0-BC7F-21474C20CFF0}"/>
                    </a:ext>
                  </a:extLst>
                </p:cNvPr>
                <p:cNvSpPr/>
                <p:nvPr/>
              </p:nvSpPr>
              <p:spPr>
                <a:xfrm>
                  <a:off x="2207840" y="2034772"/>
                  <a:ext cx="424510" cy="454537"/>
                </a:xfrm>
                <a:custGeom>
                  <a:avLst/>
                  <a:gdLst>
                    <a:gd name="connsiteX0" fmla="*/ 0 w 424510"/>
                    <a:gd name="connsiteY0" fmla="*/ 0 h 454537"/>
                    <a:gd name="connsiteX1" fmla="*/ 424510 w 424510"/>
                    <a:gd name="connsiteY1" fmla="*/ 0 h 454537"/>
                    <a:gd name="connsiteX2" fmla="*/ 424510 w 424510"/>
                    <a:gd name="connsiteY2" fmla="*/ 454537 h 454537"/>
                    <a:gd name="connsiteX3" fmla="*/ 0 w 424510"/>
                    <a:gd name="connsiteY3" fmla="*/ 454537 h 454537"/>
                    <a:gd name="connsiteX4" fmla="*/ 0 w 424510"/>
                    <a:gd name="connsiteY4" fmla="*/ 0 h 454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10" h="454537" fill="none" extrusionOk="0">
                      <a:moveTo>
                        <a:pt x="0" y="0"/>
                      </a:moveTo>
                      <a:cubicBezTo>
                        <a:pt x="94479" y="-4917"/>
                        <a:pt x="280366" y="30516"/>
                        <a:pt x="424510" y="0"/>
                      </a:cubicBezTo>
                      <a:cubicBezTo>
                        <a:pt x="460915" y="175229"/>
                        <a:pt x="400989" y="309835"/>
                        <a:pt x="424510" y="454537"/>
                      </a:cubicBezTo>
                      <a:cubicBezTo>
                        <a:pt x="259060" y="479804"/>
                        <a:pt x="108590" y="439828"/>
                        <a:pt x="0" y="454537"/>
                      </a:cubicBezTo>
                      <a:cubicBezTo>
                        <a:pt x="-42956" y="281604"/>
                        <a:pt x="15646" y="166034"/>
                        <a:pt x="0" y="0"/>
                      </a:cubicBezTo>
                      <a:close/>
                    </a:path>
                    <a:path w="424510" h="454537" stroke="0" extrusionOk="0">
                      <a:moveTo>
                        <a:pt x="0" y="0"/>
                      </a:moveTo>
                      <a:cubicBezTo>
                        <a:pt x="189990" y="-7569"/>
                        <a:pt x="287788" y="11797"/>
                        <a:pt x="424510" y="0"/>
                      </a:cubicBezTo>
                      <a:cubicBezTo>
                        <a:pt x="426470" y="121538"/>
                        <a:pt x="378794" y="262358"/>
                        <a:pt x="424510" y="454537"/>
                      </a:cubicBezTo>
                      <a:cubicBezTo>
                        <a:pt x="319051" y="472664"/>
                        <a:pt x="146895" y="403989"/>
                        <a:pt x="0" y="454537"/>
                      </a:cubicBezTo>
                      <a:cubicBezTo>
                        <a:pt x="-48526" y="257236"/>
                        <a:pt x="36686" y="148528"/>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135" name="Straight Connector 134">
                <a:extLst>
                  <a:ext uri="{FF2B5EF4-FFF2-40B4-BE49-F238E27FC236}">
                    <a16:creationId xmlns:a16="http://schemas.microsoft.com/office/drawing/2014/main" id="{EE937524-2D0A-F707-8B77-6BF722E137D2}"/>
                  </a:ext>
                </a:extLst>
              </p:cNvPr>
              <p:cNvCxnSpPr>
                <a:cxnSpLocks/>
              </p:cNvCxnSpPr>
              <p:nvPr/>
            </p:nvCxnSpPr>
            <p:spPr>
              <a:xfrm>
                <a:off x="5921279" y="1842025"/>
                <a:ext cx="0" cy="41922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1" name="Group 10">
              <a:extLst>
                <a:ext uri="{FF2B5EF4-FFF2-40B4-BE49-F238E27FC236}">
                  <a16:creationId xmlns:a16="http://schemas.microsoft.com/office/drawing/2014/main" id="{FA5ECBA9-6692-AE10-386E-28D6012E1FBE}"/>
                </a:ext>
              </a:extLst>
            </p:cNvPr>
            <p:cNvGrpSpPr/>
            <p:nvPr/>
          </p:nvGrpSpPr>
          <p:grpSpPr>
            <a:xfrm>
              <a:off x="1701437" y="1204460"/>
              <a:ext cx="746343" cy="4757332"/>
              <a:chOff x="3832570" y="1905549"/>
              <a:chExt cx="795521" cy="4192272"/>
            </a:xfrm>
          </p:grpSpPr>
          <p:grpSp>
            <p:nvGrpSpPr>
              <p:cNvPr id="126" name="Group 125">
                <a:extLst>
                  <a:ext uri="{FF2B5EF4-FFF2-40B4-BE49-F238E27FC236}">
                    <a16:creationId xmlns:a16="http://schemas.microsoft.com/office/drawing/2014/main" id="{84424C05-B380-6D1B-0B72-A00BFFC9C736}"/>
                  </a:ext>
                </a:extLst>
              </p:cNvPr>
              <p:cNvGrpSpPr/>
              <p:nvPr/>
            </p:nvGrpSpPr>
            <p:grpSpPr>
              <a:xfrm>
                <a:off x="3832570" y="2016439"/>
                <a:ext cx="795521" cy="3939833"/>
                <a:chOff x="3966003" y="1952915"/>
                <a:chExt cx="795521" cy="3939833"/>
              </a:xfrm>
            </p:grpSpPr>
            <p:sp>
              <p:nvSpPr>
                <p:cNvPr id="128" name="Rectangle 127">
                  <a:extLst>
                    <a:ext uri="{FF2B5EF4-FFF2-40B4-BE49-F238E27FC236}">
                      <a16:creationId xmlns:a16="http://schemas.microsoft.com/office/drawing/2014/main" id="{5B7377A1-DD57-513D-0FA4-8D82BA975EF1}"/>
                    </a:ext>
                  </a:extLst>
                </p:cNvPr>
                <p:cNvSpPr/>
                <p:nvPr/>
              </p:nvSpPr>
              <p:spPr>
                <a:xfrm>
                  <a:off x="4211496" y="1983575"/>
                  <a:ext cx="298301" cy="3909173"/>
                </a:xfrm>
                <a:custGeom>
                  <a:avLst/>
                  <a:gdLst>
                    <a:gd name="connsiteX0" fmla="*/ 0 w 298301"/>
                    <a:gd name="connsiteY0" fmla="*/ 0 h 3909173"/>
                    <a:gd name="connsiteX1" fmla="*/ 298301 w 298301"/>
                    <a:gd name="connsiteY1" fmla="*/ 0 h 3909173"/>
                    <a:gd name="connsiteX2" fmla="*/ 298301 w 298301"/>
                    <a:gd name="connsiteY2" fmla="*/ 597545 h 3909173"/>
                    <a:gd name="connsiteX3" fmla="*/ 298301 w 298301"/>
                    <a:gd name="connsiteY3" fmla="*/ 1116907 h 3909173"/>
                    <a:gd name="connsiteX4" fmla="*/ 298301 w 298301"/>
                    <a:gd name="connsiteY4" fmla="*/ 1597176 h 3909173"/>
                    <a:gd name="connsiteX5" fmla="*/ 298301 w 298301"/>
                    <a:gd name="connsiteY5" fmla="*/ 2038354 h 3909173"/>
                    <a:gd name="connsiteX6" fmla="*/ 298301 w 298301"/>
                    <a:gd name="connsiteY6" fmla="*/ 2479533 h 3909173"/>
                    <a:gd name="connsiteX7" fmla="*/ 298301 w 298301"/>
                    <a:gd name="connsiteY7" fmla="*/ 3037986 h 3909173"/>
                    <a:gd name="connsiteX8" fmla="*/ 298301 w 298301"/>
                    <a:gd name="connsiteY8" fmla="*/ 3909173 h 3909173"/>
                    <a:gd name="connsiteX9" fmla="*/ 0 w 298301"/>
                    <a:gd name="connsiteY9" fmla="*/ 3909173 h 3909173"/>
                    <a:gd name="connsiteX10" fmla="*/ 0 w 298301"/>
                    <a:gd name="connsiteY10" fmla="*/ 3311628 h 3909173"/>
                    <a:gd name="connsiteX11" fmla="*/ 0 w 298301"/>
                    <a:gd name="connsiteY11" fmla="*/ 2870450 h 3909173"/>
                    <a:gd name="connsiteX12" fmla="*/ 0 w 298301"/>
                    <a:gd name="connsiteY12" fmla="*/ 2233813 h 3909173"/>
                    <a:gd name="connsiteX13" fmla="*/ 0 w 298301"/>
                    <a:gd name="connsiteY13" fmla="*/ 1792635 h 3909173"/>
                    <a:gd name="connsiteX14" fmla="*/ 0 w 298301"/>
                    <a:gd name="connsiteY14" fmla="*/ 1234182 h 3909173"/>
                    <a:gd name="connsiteX15" fmla="*/ 0 w 298301"/>
                    <a:gd name="connsiteY15" fmla="*/ 675728 h 3909173"/>
                    <a:gd name="connsiteX16" fmla="*/ 0 w 298301"/>
                    <a:gd name="connsiteY16" fmla="*/ 0 h 390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301" h="3909173" fill="none" extrusionOk="0">
                      <a:moveTo>
                        <a:pt x="0" y="0"/>
                      </a:moveTo>
                      <a:cubicBezTo>
                        <a:pt x="103561" y="-21549"/>
                        <a:pt x="181715" y="7881"/>
                        <a:pt x="298301" y="0"/>
                      </a:cubicBezTo>
                      <a:cubicBezTo>
                        <a:pt x="313071" y="266033"/>
                        <a:pt x="275718" y="378462"/>
                        <a:pt x="298301" y="597545"/>
                      </a:cubicBezTo>
                      <a:cubicBezTo>
                        <a:pt x="320884" y="816629"/>
                        <a:pt x="249589" y="1002223"/>
                        <a:pt x="298301" y="1116907"/>
                      </a:cubicBezTo>
                      <a:cubicBezTo>
                        <a:pt x="347013" y="1231591"/>
                        <a:pt x="255558" y="1408396"/>
                        <a:pt x="298301" y="1597176"/>
                      </a:cubicBezTo>
                      <a:cubicBezTo>
                        <a:pt x="341044" y="1785956"/>
                        <a:pt x="249422" y="1862934"/>
                        <a:pt x="298301" y="2038354"/>
                      </a:cubicBezTo>
                      <a:cubicBezTo>
                        <a:pt x="347180" y="2213774"/>
                        <a:pt x="274303" y="2311396"/>
                        <a:pt x="298301" y="2479533"/>
                      </a:cubicBezTo>
                      <a:cubicBezTo>
                        <a:pt x="322299" y="2647670"/>
                        <a:pt x="243781" y="2924462"/>
                        <a:pt x="298301" y="3037986"/>
                      </a:cubicBezTo>
                      <a:cubicBezTo>
                        <a:pt x="352821" y="3151510"/>
                        <a:pt x="234399" y="3627414"/>
                        <a:pt x="298301" y="3909173"/>
                      </a:cubicBezTo>
                      <a:cubicBezTo>
                        <a:pt x="194931" y="3935967"/>
                        <a:pt x="71749" y="3900735"/>
                        <a:pt x="0" y="3909173"/>
                      </a:cubicBezTo>
                      <a:cubicBezTo>
                        <a:pt x="-66962" y="3636045"/>
                        <a:pt x="8167" y="3602615"/>
                        <a:pt x="0" y="3311628"/>
                      </a:cubicBezTo>
                      <a:cubicBezTo>
                        <a:pt x="-8167" y="3020641"/>
                        <a:pt x="10431" y="3047392"/>
                        <a:pt x="0" y="2870450"/>
                      </a:cubicBezTo>
                      <a:cubicBezTo>
                        <a:pt x="-10431" y="2693508"/>
                        <a:pt x="5617" y="2464092"/>
                        <a:pt x="0" y="2233813"/>
                      </a:cubicBezTo>
                      <a:cubicBezTo>
                        <a:pt x="-5617" y="2003534"/>
                        <a:pt x="31632" y="1934183"/>
                        <a:pt x="0" y="1792635"/>
                      </a:cubicBezTo>
                      <a:cubicBezTo>
                        <a:pt x="-31632" y="1651087"/>
                        <a:pt x="57075" y="1472179"/>
                        <a:pt x="0" y="1234182"/>
                      </a:cubicBezTo>
                      <a:cubicBezTo>
                        <a:pt x="-57075" y="996185"/>
                        <a:pt x="30507" y="930510"/>
                        <a:pt x="0" y="675728"/>
                      </a:cubicBezTo>
                      <a:cubicBezTo>
                        <a:pt x="-30507" y="420946"/>
                        <a:pt x="33321" y="168892"/>
                        <a:pt x="0" y="0"/>
                      </a:cubicBezTo>
                      <a:close/>
                    </a:path>
                    <a:path w="298301" h="3909173" stroke="0" extrusionOk="0">
                      <a:moveTo>
                        <a:pt x="0" y="0"/>
                      </a:moveTo>
                      <a:cubicBezTo>
                        <a:pt x="133799" y="-32794"/>
                        <a:pt x="181000" y="8269"/>
                        <a:pt x="298301" y="0"/>
                      </a:cubicBezTo>
                      <a:cubicBezTo>
                        <a:pt x="357105" y="167684"/>
                        <a:pt x="275403" y="419331"/>
                        <a:pt x="298301" y="597545"/>
                      </a:cubicBezTo>
                      <a:cubicBezTo>
                        <a:pt x="321199" y="775760"/>
                        <a:pt x="265156" y="894425"/>
                        <a:pt x="298301" y="1038723"/>
                      </a:cubicBezTo>
                      <a:cubicBezTo>
                        <a:pt x="331446" y="1183021"/>
                        <a:pt x="265068" y="1382699"/>
                        <a:pt x="298301" y="1518993"/>
                      </a:cubicBezTo>
                      <a:cubicBezTo>
                        <a:pt x="331534" y="1655287"/>
                        <a:pt x="244747" y="1803627"/>
                        <a:pt x="298301" y="1999263"/>
                      </a:cubicBezTo>
                      <a:cubicBezTo>
                        <a:pt x="351855" y="2194899"/>
                        <a:pt x="259742" y="2371385"/>
                        <a:pt x="298301" y="2596808"/>
                      </a:cubicBezTo>
                      <a:cubicBezTo>
                        <a:pt x="336860" y="2822232"/>
                        <a:pt x="297214" y="3004328"/>
                        <a:pt x="298301" y="3233445"/>
                      </a:cubicBezTo>
                      <a:cubicBezTo>
                        <a:pt x="299388" y="3462562"/>
                        <a:pt x="266377" y="3663293"/>
                        <a:pt x="298301" y="3909173"/>
                      </a:cubicBezTo>
                      <a:cubicBezTo>
                        <a:pt x="161704" y="3935492"/>
                        <a:pt x="87343" y="3877267"/>
                        <a:pt x="0" y="3909173"/>
                      </a:cubicBezTo>
                      <a:cubicBezTo>
                        <a:pt x="-33884" y="3684286"/>
                        <a:pt x="40381" y="3607219"/>
                        <a:pt x="0" y="3350720"/>
                      </a:cubicBezTo>
                      <a:cubicBezTo>
                        <a:pt x="-40381" y="3094221"/>
                        <a:pt x="48242" y="2947067"/>
                        <a:pt x="0" y="2792266"/>
                      </a:cubicBezTo>
                      <a:cubicBezTo>
                        <a:pt x="-48242" y="2637465"/>
                        <a:pt x="45052" y="2474916"/>
                        <a:pt x="0" y="2272905"/>
                      </a:cubicBezTo>
                      <a:cubicBezTo>
                        <a:pt x="-45052" y="2070894"/>
                        <a:pt x="55132" y="1879445"/>
                        <a:pt x="0" y="1636268"/>
                      </a:cubicBezTo>
                      <a:cubicBezTo>
                        <a:pt x="-55132" y="1393091"/>
                        <a:pt x="65543" y="1211769"/>
                        <a:pt x="0" y="1038723"/>
                      </a:cubicBezTo>
                      <a:cubicBezTo>
                        <a:pt x="-65543" y="865678"/>
                        <a:pt x="28721" y="693006"/>
                        <a:pt x="0" y="519362"/>
                      </a:cubicBezTo>
                      <a:cubicBezTo>
                        <a:pt x="-28721" y="345718"/>
                        <a:pt x="58116" y="239668"/>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14491788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Rectangle 128">
                  <a:extLst>
                    <a:ext uri="{FF2B5EF4-FFF2-40B4-BE49-F238E27FC236}">
                      <a16:creationId xmlns:a16="http://schemas.microsoft.com/office/drawing/2014/main" id="{A3D5E670-2532-AF46-107B-B839E599B67A}"/>
                    </a:ext>
                  </a:extLst>
                </p:cNvPr>
                <p:cNvSpPr/>
                <p:nvPr/>
              </p:nvSpPr>
              <p:spPr>
                <a:xfrm>
                  <a:off x="3966003" y="1980620"/>
                  <a:ext cx="795521" cy="1198174"/>
                </a:xfrm>
                <a:custGeom>
                  <a:avLst/>
                  <a:gdLst>
                    <a:gd name="connsiteX0" fmla="*/ 0 w 795521"/>
                    <a:gd name="connsiteY0" fmla="*/ 0 h 1198174"/>
                    <a:gd name="connsiteX1" fmla="*/ 397761 w 795521"/>
                    <a:gd name="connsiteY1" fmla="*/ 0 h 1198174"/>
                    <a:gd name="connsiteX2" fmla="*/ 795521 w 795521"/>
                    <a:gd name="connsiteY2" fmla="*/ 0 h 1198174"/>
                    <a:gd name="connsiteX3" fmla="*/ 795521 w 795521"/>
                    <a:gd name="connsiteY3" fmla="*/ 623050 h 1198174"/>
                    <a:gd name="connsiteX4" fmla="*/ 795521 w 795521"/>
                    <a:gd name="connsiteY4" fmla="*/ 1198174 h 1198174"/>
                    <a:gd name="connsiteX5" fmla="*/ 397761 w 795521"/>
                    <a:gd name="connsiteY5" fmla="*/ 1198174 h 1198174"/>
                    <a:gd name="connsiteX6" fmla="*/ 0 w 795521"/>
                    <a:gd name="connsiteY6" fmla="*/ 1198174 h 1198174"/>
                    <a:gd name="connsiteX7" fmla="*/ 0 w 795521"/>
                    <a:gd name="connsiteY7" fmla="*/ 611069 h 1198174"/>
                    <a:gd name="connsiteX8" fmla="*/ 0 w 795521"/>
                    <a:gd name="connsiteY8" fmla="*/ 0 h 11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21" h="1198174" fill="none" extrusionOk="0">
                      <a:moveTo>
                        <a:pt x="0" y="0"/>
                      </a:moveTo>
                      <a:cubicBezTo>
                        <a:pt x="112467" y="-26495"/>
                        <a:pt x="228376" y="34318"/>
                        <a:pt x="397761" y="0"/>
                      </a:cubicBezTo>
                      <a:cubicBezTo>
                        <a:pt x="567146" y="-34318"/>
                        <a:pt x="597308" y="14258"/>
                        <a:pt x="795521" y="0"/>
                      </a:cubicBezTo>
                      <a:cubicBezTo>
                        <a:pt x="844732" y="196234"/>
                        <a:pt x="778609" y="460558"/>
                        <a:pt x="795521" y="623050"/>
                      </a:cubicBezTo>
                      <a:cubicBezTo>
                        <a:pt x="812433" y="785542"/>
                        <a:pt x="751298" y="924380"/>
                        <a:pt x="795521" y="1198174"/>
                      </a:cubicBezTo>
                      <a:cubicBezTo>
                        <a:pt x="677917" y="1239553"/>
                        <a:pt x="495395" y="1164487"/>
                        <a:pt x="397761" y="1198174"/>
                      </a:cubicBezTo>
                      <a:cubicBezTo>
                        <a:pt x="300127" y="1231861"/>
                        <a:pt x="151288" y="1154600"/>
                        <a:pt x="0" y="1198174"/>
                      </a:cubicBezTo>
                      <a:cubicBezTo>
                        <a:pt x="-42452" y="960401"/>
                        <a:pt x="32542" y="753024"/>
                        <a:pt x="0" y="611069"/>
                      </a:cubicBezTo>
                      <a:cubicBezTo>
                        <a:pt x="-32542" y="469115"/>
                        <a:pt x="56116" y="291175"/>
                        <a:pt x="0" y="0"/>
                      </a:cubicBezTo>
                      <a:close/>
                    </a:path>
                    <a:path w="795521" h="1198174" stroke="0" extrusionOk="0">
                      <a:moveTo>
                        <a:pt x="0" y="0"/>
                      </a:moveTo>
                      <a:cubicBezTo>
                        <a:pt x="132586" y="-41173"/>
                        <a:pt x="256762" y="14441"/>
                        <a:pt x="373895" y="0"/>
                      </a:cubicBezTo>
                      <a:cubicBezTo>
                        <a:pt x="491029" y="-14441"/>
                        <a:pt x="611267" y="3515"/>
                        <a:pt x="795521" y="0"/>
                      </a:cubicBezTo>
                      <a:cubicBezTo>
                        <a:pt x="816711" y="232568"/>
                        <a:pt x="759072" y="323818"/>
                        <a:pt x="795521" y="563142"/>
                      </a:cubicBezTo>
                      <a:cubicBezTo>
                        <a:pt x="831970" y="802466"/>
                        <a:pt x="730248" y="1047277"/>
                        <a:pt x="795521" y="1198174"/>
                      </a:cubicBezTo>
                      <a:cubicBezTo>
                        <a:pt x="615665" y="1225219"/>
                        <a:pt x="528534" y="1160143"/>
                        <a:pt x="397761" y="1198174"/>
                      </a:cubicBezTo>
                      <a:cubicBezTo>
                        <a:pt x="266988" y="1236205"/>
                        <a:pt x="182142" y="1190773"/>
                        <a:pt x="0" y="1198174"/>
                      </a:cubicBezTo>
                      <a:cubicBezTo>
                        <a:pt x="-63111" y="1033773"/>
                        <a:pt x="60425" y="766700"/>
                        <a:pt x="0" y="599087"/>
                      </a:cubicBezTo>
                      <a:cubicBezTo>
                        <a:pt x="-60425" y="431474"/>
                        <a:pt x="68328" y="151782"/>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363541373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Rectangle 129">
                  <a:extLst>
                    <a:ext uri="{FF2B5EF4-FFF2-40B4-BE49-F238E27FC236}">
                      <a16:creationId xmlns:a16="http://schemas.microsoft.com/office/drawing/2014/main" id="{FF6A90C3-9FDF-F7DA-18EE-A159650401BE}"/>
                    </a:ext>
                  </a:extLst>
                </p:cNvPr>
                <p:cNvSpPr/>
                <p:nvPr/>
              </p:nvSpPr>
              <p:spPr>
                <a:xfrm>
                  <a:off x="3987254" y="1952915"/>
                  <a:ext cx="759938" cy="1234655"/>
                </a:xfrm>
                <a:custGeom>
                  <a:avLst/>
                  <a:gdLst>
                    <a:gd name="connsiteX0" fmla="*/ 0 w 759938"/>
                    <a:gd name="connsiteY0" fmla="*/ 0 h 1234655"/>
                    <a:gd name="connsiteX1" fmla="*/ 395168 w 759938"/>
                    <a:gd name="connsiteY1" fmla="*/ 0 h 1234655"/>
                    <a:gd name="connsiteX2" fmla="*/ 759938 w 759938"/>
                    <a:gd name="connsiteY2" fmla="*/ 0 h 1234655"/>
                    <a:gd name="connsiteX3" fmla="*/ 759938 w 759938"/>
                    <a:gd name="connsiteY3" fmla="*/ 386859 h 1234655"/>
                    <a:gd name="connsiteX4" fmla="*/ 759938 w 759938"/>
                    <a:gd name="connsiteY4" fmla="*/ 761371 h 1234655"/>
                    <a:gd name="connsiteX5" fmla="*/ 759938 w 759938"/>
                    <a:gd name="connsiteY5" fmla="*/ 1234655 h 1234655"/>
                    <a:gd name="connsiteX6" fmla="*/ 364770 w 759938"/>
                    <a:gd name="connsiteY6" fmla="*/ 1234655 h 1234655"/>
                    <a:gd name="connsiteX7" fmla="*/ 0 w 759938"/>
                    <a:gd name="connsiteY7" fmla="*/ 1234655 h 1234655"/>
                    <a:gd name="connsiteX8" fmla="*/ 0 w 759938"/>
                    <a:gd name="connsiteY8" fmla="*/ 860143 h 1234655"/>
                    <a:gd name="connsiteX9" fmla="*/ 0 w 759938"/>
                    <a:gd name="connsiteY9" fmla="*/ 448591 h 1234655"/>
                    <a:gd name="connsiteX10" fmla="*/ 0 w 759938"/>
                    <a:gd name="connsiteY10" fmla="*/ 0 h 12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938" h="1234655" fill="none" extrusionOk="0">
                      <a:moveTo>
                        <a:pt x="0" y="0"/>
                      </a:moveTo>
                      <a:cubicBezTo>
                        <a:pt x="85108" y="-19194"/>
                        <a:pt x="312711" y="22678"/>
                        <a:pt x="395168" y="0"/>
                      </a:cubicBezTo>
                      <a:cubicBezTo>
                        <a:pt x="477625" y="-22678"/>
                        <a:pt x="659912" y="11159"/>
                        <a:pt x="759938" y="0"/>
                      </a:cubicBezTo>
                      <a:cubicBezTo>
                        <a:pt x="794388" y="159615"/>
                        <a:pt x="731935" y="239305"/>
                        <a:pt x="759938" y="386859"/>
                      </a:cubicBezTo>
                      <a:cubicBezTo>
                        <a:pt x="787941" y="534413"/>
                        <a:pt x="753966" y="652576"/>
                        <a:pt x="759938" y="761371"/>
                      </a:cubicBezTo>
                      <a:cubicBezTo>
                        <a:pt x="765910" y="870166"/>
                        <a:pt x="759493" y="1004212"/>
                        <a:pt x="759938" y="1234655"/>
                      </a:cubicBezTo>
                      <a:cubicBezTo>
                        <a:pt x="604602" y="1241028"/>
                        <a:pt x="515881" y="1195711"/>
                        <a:pt x="364770" y="1234655"/>
                      </a:cubicBezTo>
                      <a:cubicBezTo>
                        <a:pt x="213659" y="1273599"/>
                        <a:pt x="168450" y="1225178"/>
                        <a:pt x="0" y="1234655"/>
                      </a:cubicBezTo>
                      <a:cubicBezTo>
                        <a:pt x="-43839" y="1055800"/>
                        <a:pt x="16916" y="995245"/>
                        <a:pt x="0" y="860143"/>
                      </a:cubicBezTo>
                      <a:cubicBezTo>
                        <a:pt x="-16916" y="725041"/>
                        <a:pt x="33228" y="569494"/>
                        <a:pt x="0" y="448591"/>
                      </a:cubicBezTo>
                      <a:cubicBezTo>
                        <a:pt x="-33228" y="327688"/>
                        <a:pt x="50235" y="130507"/>
                        <a:pt x="0" y="0"/>
                      </a:cubicBezTo>
                      <a:close/>
                    </a:path>
                    <a:path w="759938" h="1234655" stroke="0" extrusionOk="0">
                      <a:moveTo>
                        <a:pt x="0" y="0"/>
                      </a:moveTo>
                      <a:cubicBezTo>
                        <a:pt x="132120" y="-11102"/>
                        <a:pt x="205692" y="2261"/>
                        <a:pt x="364770" y="0"/>
                      </a:cubicBezTo>
                      <a:cubicBezTo>
                        <a:pt x="523848" y="-2261"/>
                        <a:pt x="566687" y="31634"/>
                        <a:pt x="759938" y="0"/>
                      </a:cubicBezTo>
                      <a:cubicBezTo>
                        <a:pt x="803169" y="90227"/>
                        <a:pt x="747319" y="211639"/>
                        <a:pt x="759938" y="386859"/>
                      </a:cubicBezTo>
                      <a:cubicBezTo>
                        <a:pt x="772557" y="562079"/>
                        <a:pt x="759177" y="629784"/>
                        <a:pt x="759938" y="810757"/>
                      </a:cubicBezTo>
                      <a:cubicBezTo>
                        <a:pt x="760699" y="991730"/>
                        <a:pt x="748561" y="1084891"/>
                        <a:pt x="759938" y="1234655"/>
                      </a:cubicBezTo>
                      <a:cubicBezTo>
                        <a:pt x="608621" y="1266670"/>
                        <a:pt x="556410" y="1193519"/>
                        <a:pt x="379969" y="1234655"/>
                      </a:cubicBezTo>
                      <a:cubicBezTo>
                        <a:pt x="203528" y="1275791"/>
                        <a:pt x="179298" y="1199429"/>
                        <a:pt x="0" y="1234655"/>
                      </a:cubicBezTo>
                      <a:cubicBezTo>
                        <a:pt x="-6934" y="1130298"/>
                        <a:pt x="33039" y="920173"/>
                        <a:pt x="0" y="810757"/>
                      </a:cubicBezTo>
                      <a:cubicBezTo>
                        <a:pt x="-33039" y="701341"/>
                        <a:pt x="3057" y="555296"/>
                        <a:pt x="0" y="436245"/>
                      </a:cubicBezTo>
                      <a:cubicBezTo>
                        <a:pt x="-3057" y="317194"/>
                        <a:pt x="12824" y="122106"/>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Rectangle 130">
                  <a:extLst>
                    <a:ext uri="{FF2B5EF4-FFF2-40B4-BE49-F238E27FC236}">
                      <a16:creationId xmlns:a16="http://schemas.microsoft.com/office/drawing/2014/main" id="{34134A70-914A-FE22-59BC-3A490EEA8FB1}"/>
                    </a:ext>
                  </a:extLst>
                </p:cNvPr>
                <p:cNvSpPr/>
                <p:nvPr/>
              </p:nvSpPr>
              <p:spPr>
                <a:xfrm>
                  <a:off x="4042728" y="1983575"/>
                  <a:ext cx="615936" cy="1173336"/>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2" name="Rectangle 131">
                  <a:extLst>
                    <a:ext uri="{FF2B5EF4-FFF2-40B4-BE49-F238E27FC236}">
                      <a16:creationId xmlns:a16="http://schemas.microsoft.com/office/drawing/2014/main" id="{00FCFE0C-9383-1A50-ED49-2458FA7029DE}"/>
                    </a:ext>
                  </a:extLst>
                </p:cNvPr>
                <p:cNvSpPr/>
                <p:nvPr/>
              </p:nvSpPr>
              <p:spPr>
                <a:xfrm>
                  <a:off x="4209267" y="3176308"/>
                  <a:ext cx="298301" cy="308596"/>
                </a:xfrm>
                <a:custGeom>
                  <a:avLst/>
                  <a:gdLst>
                    <a:gd name="connsiteX0" fmla="*/ 0 w 298301"/>
                    <a:gd name="connsiteY0" fmla="*/ 0 h 308596"/>
                    <a:gd name="connsiteX1" fmla="*/ 298301 w 298301"/>
                    <a:gd name="connsiteY1" fmla="*/ 0 h 308596"/>
                    <a:gd name="connsiteX2" fmla="*/ 298301 w 298301"/>
                    <a:gd name="connsiteY2" fmla="*/ 308596 h 308596"/>
                    <a:gd name="connsiteX3" fmla="*/ 0 w 298301"/>
                    <a:gd name="connsiteY3" fmla="*/ 308596 h 308596"/>
                    <a:gd name="connsiteX4" fmla="*/ 0 w 298301"/>
                    <a:gd name="connsiteY4" fmla="*/ 0 h 30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01" h="308596" fill="none" extrusionOk="0">
                      <a:moveTo>
                        <a:pt x="0" y="0"/>
                      </a:moveTo>
                      <a:cubicBezTo>
                        <a:pt x="128642" y="-27681"/>
                        <a:pt x="154395" y="14883"/>
                        <a:pt x="298301" y="0"/>
                      </a:cubicBezTo>
                      <a:cubicBezTo>
                        <a:pt x="307469" y="110645"/>
                        <a:pt x="287186" y="181704"/>
                        <a:pt x="298301" y="308596"/>
                      </a:cubicBezTo>
                      <a:cubicBezTo>
                        <a:pt x="234369" y="315031"/>
                        <a:pt x="64707" y="281195"/>
                        <a:pt x="0" y="308596"/>
                      </a:cubicBezTo>
                      <a:cubicBezTo>
                        <a:pt x="-2613" y="229363"/>
                        <a:pt x="27915" y="128065"/>
                        <a:pt x="0" y="0"/>
                      </a:cubicBezTo>
                      <a:close/>
                    </a:path>
                    <a:path w="298301" h="308596" stroke="0" extrusionOk="0">
                      <a:moveTo>
                        <a:pt x="0" y="0"/>
                      </a:moveTo>
                      <a:cubicBezTo>
                        <a:pt x="146479" y="-32533"/>
                        <a:pt x="229841" y="7662"/>
                        <a:pt x="298301" y="0"/>
                      </a:cubicBezTo>
                      <a:cubicBezTo>
                        <a:pt x="315425" y="100523"/>
                        <a:pt x="290448" y="161334"/>
                        <a:pt x="298301" y="308596"/>
                      </a:cubicBezTo>
                      <a:cubicBezTo>
                        <a:pt x="183313" y="322682"/>
                        <a:pt x="70177" y="302689"/>
                        <a:pt x="0" y="308596"/>
                      </a:cubicBezTo>
                      <a:cubicBezTo>
                        <a:pt x="-6616" y="203415"/>
                        <a:pt x="8230" y="66850"/>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Rectangle 132">
                  <a:extLst>
                    <a:ext uri="{FF2B5EF4-FFF2-40B4-BE49-F238E27FC236}">
                      <a16:creationId xmlns:a16="http://schemas.microsoft.com/office/drawing/2014/main" id="{DADF2BB9-1EB6-FAFD-AC3E-413E175F13FE}"/>
                    </a:ext>
                  </a:extLst>
                </p:cNvPr>
                <p:cNvSpPr/>
                <p:nvPr/>
              </p:nvSpPr>
              <p:spPr>
                <a:xfrm>
                  <a:off x="4135319" y="1981271"/>
                  <a:ext cx="424510" cy="1151453"/>
                </a:xfrm>
                <a:custGeom>
                  <a:avLst/>
                  <a:gdLst>
                    <a:gd name="connsiteX0" fmla="*/ 0 w 424510"/>
                    <a:gd name="connsiteY0" fmla="*/ 0 h 1151453"/>
                    <a:gd name="connsiteX1" fmla="*/ 424510 w 424510"/>
                    <a:gd name="connsiteY1" fmla="*/ 0 h 1151453"/>
                    <a:gd name="connsiteX2" fmla="*/ 424510 w 424510"/>
                    <a:gd name="connsiteY2" fmla="*/ 541183 h 1151453"/>
                    <a:gd name="connsiteX3" fmla="*/ 424510 w 424510"/>
                    <a:gd name="connsiteY3" fmla="*/ 1151453 h 1151453"/>
                    <a:gd name="connsiteX4" fmla="*/ 0 w 424510"/>
                    <a:gd name="connsiteY4" fmla="*/ 1151453 h 1151453"/>
                    <a:gd name="connsiteX5" fmla="*/ 0 w 424510"/>
                    <a:gd name="connsiteY5" fmla="*/ 552697 h 1151453"/>
                    <a:gd name="connsiteX6" fmla="*/ 0 w 424510"/>
                    <a:gd name="connsiteY6" fmla="*/ 0 h 115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510" h="1151453" fill="none" extrusionOk="0">
                      <a:moveTo>
                        <a:pt x="0" y="0"/>
                      </a:moveTo>
                      <a:cubicBezTo>
                        <a:pt x="152492" y="-44351"/>
                        <a:pt x="323613" y="30465"/>
                        <a:pt x="424510" y="0"/>
                      </a:cubicBezTo>
                      <a:cubicBezTo>
                        <a:pt x="462793" y="184351"/>
                        <a:pt x="401892" y="300661"/>
                        <a:pt x="424510" y="541183"/>
                      </a:cubicBezTo>
                      <a:cubicBezTo>
                        <a:pt x="447128" y="781705"/>
                        <a:pt x="421261" y="850468"/>
                        <a:pt x="424510" y="1151453"/>
                      </a:cubicBezTo>
                      <a:cubicBezTo>
                        <a:pt x="295155" y="1177955"/>
                        <a:pt x="168898" y="1124421"/>
                        <a:pt x="0" y="1151453"/>
                      </a:cubicBezTo>
                      <a:cubicBezTo>
                        <a:pt x="-29857" y="1023252"/>
                        <a:pt x="38477" y="773431"/>
                        <a:pt x="0" y="552697"/>
                      </a:cubicBezTo>
                      <a:cubicBezTo>
                        <a:pt x="-38477" y="331963"/>
                        <a:pt x="22047" y="153013"/>
                        <a:pt x="0" y="0"/>
                      </a:cubicBezTo>
                      <a:close/>
                    </a:path>
                    <a:path w="424510" h="1151453" stroke="0" extrusionOk="0">
                      <a:moveTo>
                        <a:pt x="0" y="0"/>
                      </a:moveTo>
                      <a:cubicBezTo>
                        <a:pt x="189990" y="-7569"/>
                        <a:pt x="287788" y="11797"/>
                        <a:pt x="424510" y="0"/>
                      </a:cubicBezTo>
                      <a:cubicBezTo>
                        <a:pt x="472221" y="255198"/>
                        <a:pt x="378051" y="386836"/>
                        <a:pt x="424510" y="598756"/>
                      </a:cubicBezTo>
                      <a:cubicBezTo>
                        <a:pt x="470969" y="810676"/>
                        <a:pt x="377885" y="898638"/>
                        <a:pt x="424510" y="1151453"/>
                      </a:cubicBezTo>
                      <a:cubicBezTo>
                        <a:pt x="260019" y="1154231"/>
                        <a:pt x="111197" y="1142594"/>
                        <a:pt x="0" y="1151453"/>
                      </a:cubicBezTo>
                      <a:cubicBezTo>
                        <a:pt x="-43127" y="946016"/>
                        <a:pt x="55453" y="790201"/>
                        <a:pt x="0" y="598756"/>
                      </a:cubicBezTo>
                      <a:cubicBezTo>
                        <a:pt x="-55453" y="407311"/>
                        <a:pt x="56871" y="251045"/>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127" name="Straight Connector 126">
                <a:extLst>
                  <a:ext uri="{FF2B5EF4-FFF2-40B4-BE49-F238E27FC236}">
                    <a16:creationId xmlns:a16="http://schemas.microsoft.com/office/drawing/2014/main" id="{B7825C50-5E7C-E0B4-3DBD-9829F3EDD322}"/>
                  </a:ext>
                </a:extLst>
              </p:cNvPr>
              <p:cNvCxnSpPr>
                <a:cxnSpLocks/>
              </p:cNvCxnSpPr>
              <p:nvPr/>
            </p:nvCxnSpPr>
            <p:spPr>
              <a:xfrm>
                <a:off x="4214141" y="1905549"/>
                <a:ext cx="0" cy="41922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2" name="Group 11">
              <a:extLst>
                <a:ext uri="{FF2B5EF4-FFF2-40B4-BE49-F238E27FC236}">
                  <a16:creationId xmlns:a16="http://schemas.microsoft.com/office/drawing/2014/main" id="{614E6DA9-69C7-A015-6C20-831C765A84ED}"/>
                </a:ext>
              </a:extLst>
            </p:cNvPr>
            <p:cNvGrpSpPr/>
            <p:nvPr/>
          </p:nvGrpSpPr>
          <p:grpSpPr>
            <a:xfrm>
              <a:off x="755888" y="1202279"/>
              <a:ext cx="746343" cy="4790522"/>
              <a:chOff x="2028483" y="1869188"/>
              <a:chExt cx="795521" cy="4192272"/>
            </a:xfrm>
          </p:grpSpPr>
          <p:grpSp>
            <p:nvGrpSpPr>
              <p:cNvPr id="118" name="Group 117">
                <a:extLst>
                  <a:ext uri="{FF2B5EF4-FFF2-40B4-BE49-F238E27FC236}">
                    <a16:creationId xmlns:a16="http://schemas.microsoft.com/office/drawing/2014/main" id="{A13A5663-91AE-C873-023A-4E3B361907A6}"/>
                  </a:ext>
                </a:extLst>
              </p:cNvPr>
              <p:cNvGrpSpPr/>
              <p:nvPr/>
            </p:nvGrpSpPr>
            <p:grpSpPr>
              <a:xfrm>
                <a:off x="2028483" y="2006980"/>
                <a:ext cx="795521" cy="3915082"/>
                <a:chOff x="2028483" y="2006980"/>
                <a:chExt cx="795521" cy="3915082"/>
              </a:xfrm>
            </p:grpSpPr>
            <p:sp>
              <p:nvSpPr>
                <p:cNvPr id="120" name="Rectangle 119">
                  <a:extLst>
                    <a:ext uri="{FF2B5EF4-FFF2-40B4-BE49-F238E27FC236}">
                      <a16:creationId xmlns:a16="http://schemas.microsoft.com/office/drawing/2014/main" id="{D30DB919-B076-E5D4-ABBF-1919ADC1698A}"/>
                    </a:ext>
                  </a:extLst>
                </p:cNvPr>
                <p:cNvSpPr/>
                <p:nvPr/>
              </p:nvSpPr>
              <p:spPr>
                <a:xfrm>
                  <a:off x="2273976" y="2012889"/>
                  <a:ext cx="298301" cy="3909173"/>
                </a:xfrm>
                <a:custGeom>
                  <a:avLst/>
                  <a:gdLst>
                    <a:gd name="connsiteX0" fmla="*/ 0 w 298301"/>
                    <a:gd name="connsiteY0" fmla="*/ 0 h 3909173"/>
                    <a:gd name="connsiteX1" fmla="*/ 298301 w 298301"/>
                    <a:gd name="connsiteY1" fmla="*/ 0 h 3909173"/>
                    <a:gd name="connsiteX2" fmla="*/ 298301 w 298301"/>
                    <a:gd name="connsiteY2" fmla="*/ 597545 h 3909173"/>
                    <a:gd name="connsiteX3" fmla="*/ 298301 w 298301"/>
                    <a:gd name="connsiteY3" fmla="*/ 1116907 h 3909173"/>
                    <a:gd name="connsiteX4" fmla="*/ 298301 w 298301"/>
                    <a:gd name="connsiteY4" fmla="*/ 1597176 h 3909173"/>
                    <a:gd name="connsiteX5" fmla="*/ 298301 w 298301"/>
                    <a:gd name="connsiteY5" fmla="*/ 2038354 h 3909173"/>
                    <a:gd name="connsiteX6" fmla="*/ 298301 w 298301"/>
                    <a:gd name="connsiteY6" fmla="*/ 2479533 h 3909173"/>
                    <a:gd name="connsiteX7" fmla="*/ 298301 w 298301"/>
                    <a:gd name="connsiteY7" fmla="*/ 3037986 h 3909173"/>
                    <a:gd name="connsiteX8" fmla="*/ 298301 w 298301"/>
                    <a:gd name="connsiteY8" fmla="*/ 3909173 h 3909173"/>
                    <a:gd name="connsiteX9" fmla="*/ 0 w 298301"/>
                    <a:gd name="connsiteY9" fmla="*/ 3909173 h 3909173"/>
                    <a:gd name="connsiteX10" fmla="*/ 0 w 298301"/>
                    <a:gd name="connsiteY10" fmla="*/ 3311628 h 3909173"/>
                    <a:gd name="connsiteX11" fmla="*/ 0 w 298301"/>
                    <a:gd name="connsiteY11" fmla="*/ 2870450 h 3909173"/>
                    <a:gd name="connsiteX12" fmla="*/ 0 w 298301"/>
                    <a:gd name="connsiteY12" fmla="*/ 2233813 h 3909173"/>
                    <a:gd name="connsiteX13" fmla="*/ 0 w 298301"/>
                    <a:gd name="connsiteY13" fmla="*/ 1792635 h 3909173"/>
                    <a:gd name="connsiteX14" fmla="*/ 0 w 298301"/>
                    <a:gd name="connsiteY14" fmla="*/ 1234182 h 3909173"/>
                    <a:gd name="connsiteX15" fmla="*/ 0 w 298301"/>
                    <a:gd name="connsiteY15" fmla="*/ 675728 h 3909173"/>
                    <a:gd name="connsiteX16" fmla="*/ 0 w 298301"/>
                    <a:gd name="connsiteY16" fmla="*/ 0 h 390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301" h="3909173" fill="none" extrusionOk="0">
                      <a:moveTo>
                        <a:pt x="0" y="0"/>
                      </a:moveTo>
                      <a:cubicBezTo>
                        <a:pt x="103561" y="-21549"/>
                        <a:pt x="181715" y="7881"/>
                        <a:pt x="298301" y="0"/>
                      </a:cubicBezTo>
                      <a:cubicBezTo>
                        <a:pt x="313071" y="266033"/>
                        <a:pt x="275718" y="378462"/>
                        <a:pt x="298301" y="597545"/>
                      </a:cubicBezTo>
                      <a:cubicBezTo>
                        <a:pt x="320884" y="816629"/>
                        <a:pt x="249589" y="1002223"/>
                        <a:pt x="298301" y="1116907"/>
                      </a:cubicBezTo>
                      <a:cubicBezTo>
                        <a:pt x="347013" y="1231591"/>
                        <a:pt x="255558" y="1408396"/>
                        <a:pt x="298301" y="1597176"/>
                      </a:cubicBezTo>
                      <a:cubicBezTo>
                        <a:pt x="341044" y="1785956"/>
                        <a:pt x="249422" y="1862934"/>
                        <a:pt x="298301" y="2038354"/>
                      </a:cubicBezTo>
                      <a:cubicBezTo>
                        <a:pt x="347180" y="2213774"/>
                        <a:pt x="274303" y="2311396"/>
                        <a:pt x="298301" y="2479533"/>
                      </a:cubicBezTo>
                      <a:cubicBezTo>
                        <a:pt x="322299" y="2647670"/>
                        <a:pt x="243781" y="2924462"/>
                        <a:pt x="298301" y="3037986"/>
                      </a:cubicBezTo>
                      <a:cubicBezTo>
                        <a:pt x="352821" y="3151510"/>
                        <a:pt x="234399" y="3627414"/>
                        <a:pt x="298301" y="3909173"/>
                      </a:cubicBezTo>
                      <a:cubicBezTo>
                        <a:pt x="194931" y="3935967"/>
                        <a:pt x="71749" y="3900735"/>
                        <a:pt x="0" y="3909173"/>
                      </a:cubicBezTo>
                      <a:cubicBezTo>
                        <a:pt x="-66962" y="3636045"/>
                        <a:pt x="8167" y="3602615"/>
                        <a:pt x="0" y="3311628"/>
                      </a:cubicBezTo>
                      <a:cubicBezTo>
                        <a:pt x="-8167" y="3020641"/>
                        <a:pt x="10431" y="3047392"/>
                        <a:pt x="0" y="2870450"/>
                      </a:cubicBezTo>
                      <a:cubicBezTo>
                        <a:pt x="-10431" y="2693508"/>
                        <a:pt x="5617" y="2464092"/>
                        <a:pt x="0" y="2233813"/>
                      </a:cubicBezTo>
                      <a:cubicBezTo>
                        <a:pt x="-5617" y="2003534"/>
                        <a:pt x="31632" y="1934183"/>
                        <a:pt x="0" y="1792635"/>
                      </a:cubicBezTo>
                      <a:cubicBezTo>
                        <a:pt x="-31632" y="1651087"/>
                        <a:pt x="57075" y="1472179"/>
                        <a:pt x="0" y="1234182"/>
                      </a:cubicBezTo>
                      <a:cubicBezTo>
                        <a:pt x="-57075" y="996185"/>
                        <a:pt x="30507" y="930510"/>
                        <a:pt x="0" y="675728"/>
                      </a:cubicBezTo>
                      <a:cubicBezTo>
                        <a:pt x="-30507" y="420946"/>
                        <a:pt x="33321" y="168892"/>
                        <a:pt x="0" y="0"/>
                      </a:cubicBezTo>
                      <a:close/>
                    </a:path>
                    <a:path w="298301" h="3909173" stroke="0" extrusionOk="0">
                      <a:moveTo>
                        <a:pt x="0" y="0"/>
                      </a:moveTo>
                      <a:cubicBezTo>
                        <a:pt x="133799" y="-32794"/>
                        <a:pt x="181000" y="8269"/>
                        <a:pt x="298301" y="0"/>
                      </a:cubicBezTo>
                      <a:cubicBezTo>
                        <a:pt x="357105" y="167684"/>
                        <a:pt x="275403" y="419331"/>
                        <a:pt x="298301" y="597545"/>
                      </a:cubicBezTo>
                      <a:cubicBezTo>
                        <a:pt x="321199" y="775760"/>
                        <a:pt x="265156" y="894425"/>
                        <a:pt x="298301" y="1038723"/>
                      </a:cubicBezTo>
                      <a:cubicBezTo>
                        <a:pt x="331446" y="1183021"/>
                        <a:pt x="265068" y="1382699"/>
                        <a:pt x="298301" y="1518993"/>
                      </a:cubicBezTo>
                      <a:cubicBezTo>
                        <a:pt x="331534" y="1655287"/>
                        <a:pt x="244747" y="1803627"/>
                        <a:pt x="298301" y="1999263"/>
                      </a:cubicBezTo>
                      <a:cubicBezTo>
                        <a:pt x="351855" y="2194899"/>
                        <a:pt x="259742" y="2371385"/>
                        <a:pt x="298301" y="2596808"/>
                      </a:cubicBezTo>
                      <a:cubicBezTo>
                        <a:pt x="336860" y="2822232"/>
                        <a:pt x="297214" y="3004328"/>
                        <a:pt x="298301" y="3233445"/>
                      </a:cubicBezTo>
                      <a:cubicBezTo>
                        <a:pt x="299388" y="3462562"/>
                        <a:pt x="266377" y="3663293"/>
                        <a:pt x="298301" y="3909173"/>
                      </a:cubicBezTo>
                      <a:cubicBezTo>
                        <a:pt x="161704" y="3935492"/>
                        <a:pt x="87343" y="3877267"/>
                        <a:pt x="0" y="3909173"/>
                      </a:cubicBezTo>
                      <a:cubicBezTo>
                        <a:pt x="-33884" y="3684286"/>
                        <a:pt x="40381" y="3607219"/>
                        <a:pt x="0" y="3350720"/>
                      </a:cubicBezTo>
                      <a:cubicBezTo>
                        <a:pt x="-40381" y="3094221"/>
                        <a:pt x="48242" y="2947067"/>
                        <a:pt x="0" y="2792266"/>
                      </a:cubicBezTo>
                      <a:cubicBezTo>
                        <a:pt x="-48242" y="2637465"/>
                        <a:pt x="45052" y="2474916"/>
                        <a:pt x="0" y="2272905"/>
                      </a:cubicBezTo>
                      <a:cubicBezTo>
                        <a:pt x="-45052" y="2070894"/>
                        <a:pt x="55132" y="1879445"/>
                        <a:pt x="0" y="1636268"/>
                      </a:cubicBezTo>
                      <a:cubicBezTo>
                        <a:pt x="-55132" y="1393091"/>
                        <a:pt x="65543" y="1211769"/>
                        <a:pt x="0" y="1038723"/>
                      </a:cubicBezTo>
                      <a:cubicBezTo>
                        <a:pt x="-65543" y="865678"/>
                        <a:pt x="28721" y="693006"/>
                        <a:pt x="0" y="519362"/>
                      </a:cubicBezTo>
                      <a:cubicBezTo>
                        <a:pt x="-28721" y="345718"/>
                        <a:pt x="58116" y="239668"/>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14491788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Rectangle 120">
                  <a:extLst>
                    <a:ext uri="{FF2B5EF4-FFF2-40B4-BE49-F238E27FC236}">
                      <a16:creationId xmlns:a16="http://schemas.microsoft.com/office/drawing/2014/main" id="{9C12434F-66D0-82EE-93F2-E03940093471}"/>
                    </a:ext>
                  </a:extLst>
                </p:cNvPr>
                <p:cNvSpPr/>
                <p:nvPr/>
              </p:nvSpPr>
              <p:spPr>
                <a:xfrm>
                  <a:off x="2028483" y="2009934"/>
                  <a:ext cx="795521" cy="385206"/>
                </a:xfrm>
                <a:custGeom>
                  <a:avLst/>
                  <a:gdLst>
                    <a:gd name="connsiteX0" fmla="*/ 0 w 795521"/>
                    <a:gd name="connsiteY0" fmla="*/ 0 h 385206"/>
                    <a:gd name="connsiteX1" fmla="*/ 389805 w 795521"/>
                    <a:gd name="connsiteY1" fmla="*/ 0 h 385206"/>
                    <a:gd name="connsiteX2" fmla="*/ 795521 w 795521"/>
                    <a:gd name="connsiteY2" fmla="*/ 0 h 385206"/>
                    <a:gd name="connsiteX3" fmla="*/ 795521 w 795521"/>
                    <a:gd name="connsiteY3" fmla="*/ 385206 h 385206"/>
                    <a:gd name="connsiteX4" fmla="*/ 397761 w 795521"/>
                    <a:gd name="connsiteY4" fmla="*/ 385206 h 385206"/>
                    <a:gd name="connsiteX5" fmla="*/ 0 w 795521"/>
                    <a:gd name="connsiteY5" fmla="*/ 385206 h 385206"/>
                    <a:gd name="connsiteX6" fmla="*/ 0 w 795521"/>
                    <a:gd name="connsiteY6" fmla="*/ 0 h 38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521" h="385206" fill="none" extrusionOk="0">
                      <a:moveTo>
                        <a:pt x="0" y="0"/>
                      </a:moveTo>
                      <a:cubicBezTo>
                        <a:pt x="125180" y="-33372"/>
                        <a:pt x="214039" y="13167"/>
                        <a:pt x="389805" y="0"/>
                      </a:cubicBezTo>
                      <a:cubicBezTo>
                        <a:pt x="565571" y="-13167"/>
                        <a:pt x="654855" y="29999"/>
                        <a:pt x="795521" y="0"/>
                      </a:cubicBezTo>
                      <a:cubicBezTo>
                        <a:pt x="795978" y="95613"/>
                        <a:pt x="791440" y="303467"/>
                        <a:pt x="795521" y="385206"/>
                      </a:cubicBezTo>
                      <a:cubicBezTo>
                        <a:pt x="693254" y="405147"/>
                        <a:pt x="492394" y="364584"/>
                        <a:pt x="397761" y="385206"/>
                      </a:cubicBezTo>
                      <a:cubicBezTo>
                        <a:pt x="303128" y="405828"/>
                        <a:pt x="85207" y="339346"/>
                        <a:pt x="0" y="385206"/>
                      </a:cubicBezTo>
                      <a:cubicBezTo>
                        <a:pt x="-11064" y="281526"/>
                        <a:pt x="38993" y="93932"/>
                        <a:pt x="0" y="0"/>
                      </a:cubicBezTo>
                      <a:close/>
                    </a:path>
                    <a:path w="795521" h="385206" stroke="0" extrusionOk="0">
                      <a:moveTo>
                        <a:pt x="0" y="0"/>
                      </a:moveTo>
                      <a:cubicBezTo>
                        <a:pt x="132586" y="-41173"/>
                        <a:pt x="256762" y="14441"/>
                        <a:pt x="373895" y="0"/>
                      </a:cubicBezTo>
                      <a:cubicBezTo>
                        <a:pt x="491029" y="-14441"/>
                        <a:pt x="611267" y="3515"/>
                        <a:pt x="795521" y="0"/>
                      </a:cubicBezTo>
                      <a:cubicBezTo>
                        <a:pt x="805638" y="119775"/>
                        <a:pt x="773654" y="296512"/>
                        <a:pt x="795521" y="385206"/>
                      </a:cubicBezTo>
                      <a:cubicBezTo>
                        <a:pt x="635552" y="408385"/>
                        <a:pt x="544149" y="370230"/>
                        <a:pt x="389805" y="385206"/>
                      </a:cubicBezTo>
                      <a:cubicBezTo>
                        <a:pt x="235461" y="400182"/>
                        <a:pt x="91250" y="382031"/>
                        <a:pt x="0" y="385206"/>
                      </a:cubicBezTo>
                      <a:cubicBezTo>
                        <a:pt x="-6895" y="245440"/>
                        <a:pt x="3958" y="123811"/>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363541373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Rectangle 121">
                  <a:extLst>
                    <a:ext uri="{FF2B5EF4-FFF2-40B4-BE49-F238E27FC236}">
                      <a16:creationId xmlns:a16="http://schemas.microsoft.com/office/drawing/2014/main" id="{B7D9847C-6FAB-A0EA-5DFD-A34C791353EF}"/>
                    </a:ext>
                  </a:extLst>
                </p:cNvPr>
                <p:cNvSpPr/>
                <p:nvPr/>
              </p:nvSpPr>
              <p:spPr>
                <a:xfrm>
                  <a:off x="2043157" y="2006980"/>
                  <a:ext cx="759938" cy="398483"/>
                </a:xfrm>
                <a:custGeom>
                  <a:avLst/>
                  <a:gdLst>
                    <a:gd name="connsiteX0" fmla="*/ 0 w 759938"/>
                    <a:gd name="connsiteY0" fmla="*/ 0 h 398483"/>
                    <a:gd name="connsiteX1" fmla="*/ 387568 w 759938"/>
                    <a:gd name="connsiteY1" fmla="*/ 0 h 398483"/>
                    <a:gd name="connsiteX2" fmla="*/ 759938 w 759938"/>
                    <a:gd name="connsiteY2" fmla="*/ 0 h 398483"/>
                    <a:gd name="connsiteX3" fmla="*/ 759938 w 759938"/>
                    <a:gd name="connsiteY3" fmla="*/ 398483 h 398483"/>
                    <a:gd name="connsiteX4" fmla="*/ 402767 w 759938"/>
                    <a:gd name="connsiteY4" fmla="*/ 398483 h 398483"/>
                    <a:gd name="connsiteX5" fmla="*/ 0 w 759938"/>
                    <a:gd name="connsiteY5" fmla="*/ 398483 h 398483"/>
                    <a:gd name="connsiteX6" fmla="*/ 0 w 759938"/>
                    <a:gd name="connsiteY6" fmla="*/ 0 h 39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938" h="398483" fill="none" extrusionOk="0">
                      <a:moveTo>
                        <a:pt x="0" y="0"/>
                      </a:moveTo>
                      <a:cubicBezTo>
                        <a:pt x="99967" y="-41833"/>
                        <a:pt x="274632" y="31318"/>
                        <a:pt x="387568" y="0"/>
                      </a:cubicBezTo>
                      <a:cubicBezTo>
                        <a:pt x="500504" y="-31318"/>
                        <a:pt x="634869" y="38159"/>
                        <a:pt x="759938" y="0"/>
                      </a:cubicBezTo>
                      <a:cubicBezTo>
                        <a:pt x="781450" y="104581"/>
                        <a:pt x="741211" y="225298"/>
                        <a:pt x="759938" y="398483"/>
                      </a:cubicBezTo>
                      <a:cubicBezTo>
                        <a:pt x="679180" y="406898"/>
                        <a:pt x="567540" y="373818"/>
                        <a:pt x="402767" y="398483"/>
                      </a:cubicBezTo>
                      <a:cubicBezTo>
                        <a:pt x="237994" y="423148"/>
                        <a:pt x="103274" y="363654"/>
                        <a:pt x="0" y="398483"/>
                      </a:cubicBezTo>
                      <a:cubicBezTo>
                        <a:pt x="-16094" y="271768"/>
                        <a:pt x="3441" y="126879"/>
                        <a:pt x="0" y="0"/>
                      </a:cubicBezTo>
                      <a:close/>
                    </a:path>
                    <a:path w="759938" h="398483" stroke="0" extrusionOk="0">
                      <a:moveTo>
                        <a:pt x="0" y="0"/>
                      </a:moveTo>
                      <a:cubicBezTo>
                        <a:pt x="132120" y="-11102"/>
                        <a:pt x="205692" y="2261"/>
                        <a:pt x="364770" y="0"/>
                      </a:cubicBezTo>
                      <a:cubicBezTo>
                        <a:pt x="523848" y="-2261"/>
                        <a:pt x="566687" y="31634"/>
                        <a:pt x="759938" y="0"/>
                      </a:cubicBezTo>
                      <a:cubicBezTo>
                        <a:pt x="800858" y="197108"/>
                        <a:pt x="728333" y="231075"/>
                        <a:pt x="759938" y="398483"/>
                      </a:cubicBezTo>
                      <a:cubicBezTo>
                        <a:pt x="668579" y="405523"/>
                        <a:pt x="496267" y="392971"/>
                        <a:pt x="372370" y="398483"/>
                      </a:cubicBezTo>
                      <a:cubicBezTo>
                        <a:pt x="248473" y="403995"/>
                        <a:pt x="104078" y="381601"/>
                        <a:pt x="0" y="398483"/>
                      </a:cubicBezTo>
                      <a:cubicBezTo>
                        <a:pt x="-31296" y="240302"/>
                        <a:pt x="6622" y="80546"/>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Rectangle 122">
                  <a:extLst>
                    <a:ext uri="{FF2B5EF4-FFF2-40B4-BE49-F238E27FC236}">
                      <a16:creationId xmlns:a16="http://schemas.microsoft.com/office/drawing/2014/main" id="{6D14671C-86FB-7E19-914F-82B881C23EF8}"/>
                    </a:ext>
                  </a:extLst>
                </p:cNvPr>
                <p:cNvSpPr/>
                <p:nvPr/>
              </p:nvSpPr>
              <p:spPr>
                <a:xfrm>
                  <a:off x="2105208" y="2012889"/>
                  <a:ext cx="615936" cy="362681"/>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Rectangle 123">
                  <a:extLst>
                    <a:ext uri="{FF2B5EF4-FFF2-40B4-BE49-F238E27FC236}">
                      <a16:creationId xmlns:a16="http://schemas.microsoft.com/office/drawing/2014/main" id="{D6F642D9-CACA-E44F-48A4-6AF5CBC03500}"/>
                    </a:ext>
                  </a:extLst>
                </p:cNvPr>
                <p:cNvSpPr/>
                <p:nvPr/>
              </p:nvSpPr>
              <p:spPr>
                <a:xfrm>
                  <a:off x="2280553" y="2302038"/>
                  <a:ext cx="298301" cy="167209"/>
                </a:xfrm>
                <a:custGeom>
                  <a:avLst/>
                  <a:gdLst>
                    <a:gd name="connsiteX0" fmla="*/ 0 w 298301"/>
                    <a:gd name="connsiteY0" fmla="*/ 0 h 167209"/>
                    <a:gd name="connsiteX1" fmla="*/ 298301 w 298301"/>
                    <a:gd name="connsiteY1" fmla="*/ 0 h 167209"/>
                    <a:gd name="connsiteX2" fmla="*/ 298301 w 298301"/>
                    <a:gd name="connsiteY2" fmla="*/ 167209 h 167209"/>
                    <a:gd name="connsiteX3" fmla="*/ 0 w 298301"/>
                    <a:gd name="connsiteY3" fmla="*/ 167209 h 167209"/>
                    <a:gd name="connsiteX4" fmla="*/ 0 w 298301"/>
                    <a:gd name="connsiteY4" fmla="*/ 0 h 167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01" h="167209" fill="none" extrusionOk="0">
                      <a:moveTo>
                        <a:pt x="0" y="0"/>
                      </a:moveTo>
                      <a:cubicBezTo>
                        <a:pt x="128642" y="-27681"/>
                        <a:pt x="154395" y="14883"/>
                        <a:pt x="298301" y="0"/>
                      </a:cubicBezTo>
                      <a:cubicBezTo>
                        <a:pt x="314009" y="44319"/>
                        <a:pt x="280514" y="128160"/>
                        <a:pt x="298301" y="167209"/>
                      </a:cubicBezTo>
                      <a:cubicBezTo>
                        <a:pt x="234369" y="173644"/>
                        <a:pt x="64707" y="139808"/>
                        <a:pt x="0" y="167209"/>
                      </a:cubicBezTo>
                      <a:cubicBezTo>
                        <a:pt x="-4359" y="84128"/>
                        <a:pt x="14633" y="34752"/>
                        <a:pt x="0" y="0"/>
                      </a:cubicBezTo>
                      <a:close/>
                    </a:path>
                    <a:path w="298301" h="167209" stroke="0" extrusionOk="0">
                      <a:moveTo>
                        <a:pt x="0" y="0"/>
                      </a:moveTo>
                      <a:cubicBezTo>
                        <a:pt x="146479" y="-32533"/>
                        <a:pt x="229841" y="7662"/>
                        <a:pt x="298301" y="0"/>
                      </a:cubicBezTo>
                      <a:cubicBezTo>
                        <a:pt x="307443" y="38394"/>
                        <a:pt x="278405" y="94770"/>
                        <a:pt x="298301" y="167209"/>
                      </a:cubicBezTo>
                      <a:cubicBezTo>
                        <a:pt x="183313" y="181295"/>
                        <a:pt x="70177" y="161302"/>
                        <a:pt x="0" y="167209"/>
                      </a:cubicBezTo>
                      <a:cubicBezTo>
                        <a:pt x="-18061" y="97763"/>
                        <a:pt x="2071" y="50508"/>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Rectangle 124">
                  <a:extLst>
                    <a:ext uri="{FF2B5EF4-FFF2-40B4-BE49-F238E27FC236}">
                      <a16:creationId xmlns:a16="http://schemas.microsoft.com/office/drawing/2014/main" id="{AE4ACCAB-21A0-0612-543D-A05208D54776}"/>
                    </a:ext>
                  </a:extLst>
                </p:cNvPr>
                <p:cNvSpPr/>
                <p:nvPr/>
              </p:nvSpPr>
              <p:spPr>
                <a:xfrm>
                  <a:off x="2207840" y="2034772"/>
                  <a:ext cx="424510" cy="340799"/>
                </a:xfrm>
                <a:custGeom>
                  <a:avLst/>
                  <a:gdLst>
                    <a:gd name="connsiteX0" fmla="*/ 0 w 424510"/>
                    <a:gd name="connsiteY0" fmla="*/ 0 h 340799"/>
                    <a:gd name="connsiteX1" fmla="*/ 424510 w 424510"/>
                    <a:gd name="connsiteY1" fmla="*/ 0 h 340799"/>
                    <a:gd name="connsiteX2" fmla="*/ 424510 w 424510"/>
                    <a:gd name="connsiteY2" fmla="*/ 340799 h 340799"/>
                    <a:gd name="connsiteX3" fmla="*/ 0 w 424510"/>
                    <a:gd name="connsiteY3" fmla="*/ 340799 h 340799"/>
                    <a:gd name="connsiteX4" fmla="*/ 0 w 424510"/>
                    <a:gd name="connsiteY4" fmla="*/ 0 h 3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10" h="340799" fill="none" extrusionOk="0">
                      <a:moveTo>
                        <a:pt x="0" y="0"/>
                      </a:moveTo>
                      <a:cubicBezTo>
                        <a:pt x="94479" y="-4917"/>
                        <a:pt x="280366" y="30516"/>
                        <a:pt x="424510" y="0"/>
                      </a:cubicBezTo>
                      <a:cubicBezTo>
                        <a:pt x="439401" y="77179"/>
                        <a:pt x="398310" y="192836"/>
                        <a:pt x="424510" y="340799"/>
                      </a:cubicBezTo>
                      <a:cubicBezTo>
                        <a:pt x="259060" y="366066"/>
                        <a:pt x="108590" y="326090"/>
                        <a:pt x="0" y="340799"/>
                      </a:cubicBezTo>
                      <a:cubicBezTo>
                        <a:pt x="-23337" y="229432"/>
                        <a:pt x="26125" y="149694"/>
                        <a:pt x="0" y="0"/>
                      </a:cubicBezTo>
                      <a:close/>
                    </a:path>
                    <a:path w="424510" h="340799" stroke="0" extrusionOk="0">
                      <a:moveTo>
                        <a:pt x="0" y="0"/>
                      </a:moveTo>
                      <a:cubicBezTo>
                        <a:pt x="189990" y="-7569"/>
                        <a:pt x="287788" y="11797"/>
                        <a:pt x="424510" y="0"/>
                      </a:cubicBezTo>
                      <a:cubicBezTo>
                        <a:pt x="430690" y="93389"/>
                        <a:pt x="421777" y="258558"/>
                        <a:pt x="424510" y="340799"/>
                      </a:cubicBezTo>
                      <a:cubicBezTo>
                        <a:pt x="319051" y="358926"/>
                        <a:pt x="146895" y="290251"/>
                        <a:pt x="0" y="340799"/>
                      </a:cubicBezTo>
                      <a:cubicBezTo>
                        <a:pt x="-16445" y="189941"/>
                        <a:pt x="29793" y="95135"/>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119" name="Straight Connector 118">
                <a:extLst>
                  <a:ext uri="{FF2B5EF4-FFF2-40B4-BE49-F238E27FC236}">
                    <a16:creationId xmlns:a16="http://schemas.microsoft.com/office/drawing/2014/main" id="{69859F31-79B6-4493-113F-E967AADAE650}"/>
                  </a:ext>
                </a:extLst>
              </p:cNvPr>
              <p:cNvCxnSpPr>
                <a:cxnSpLocks/>
              </p:cNvCxnSpPr>
              <p:nvPr/>
            </p:nvCxnSpPr>
            <p:spPr>
              <a:xfrm>
                <a:off x="2413176" y="1869188"/>
                <a:ext cx="0" cy="41922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3" name="TextBox 12">
              <a:extLst>
                <a:ext uri="{FF2B5EF4-FFF2-40B4-BE49-F238E27FC236}">
                  <a16:creationId xmlns:a16="http://schemas.microsoft.com/office/drawing/2014/main" id="{F7CB6F1D-0F72-A617-1FE2-16E803B3AA73}"/>
                </a:ext>
              </a:extLst>
            </p:cNvPr>
            <p:cNvSpPr txBox="1"/>
            <p:nvPr/>
          </p:nvSpPr>
          <p:spPr>
            <a:xfrm>
              <a:off x="4470825" y="940290"/>
              <a:ext cx="1328883" cy="276999"/>
            </a:xfrm>
            <a:prstGeom prst="rect">
              <a:avLst/>
            </a:prstGeom>
            <a:noFill/>
          </p:spPr>
          <p:txBody>
            <a:bodyPr wrap="square" rtlCol="0">
              <a:spAutoFit/>
            </a:bodyPr>
            <a:lstStyle/>
            <a:p>
              <a:pPr algn="ctr"/>
              <a:r>
                <a:rPr lang="en-IN" sz="1200" b="1" dirty="0"/>
                <a:t>Type 6</a:t>
              </a:r>
            </a:p>
          </p:txBody>
        </p:sp>
        <p:sp>
          <p:nvSpPr>
            <p:cNvPr id="14" name="TextBox 13">
              <a:extLst>
                <a:ext uri="{FF2B5EF4-FFF2-40B4-BE49-F238E27FC236}">
                  <a16:creationId xmlns:a16="http://schemas.microsoft.com/office/drawing/2014/main" id="{34D439B0-D440-32C1-0AA1-E1C99781A88F}"/>
                </a:ext>
              </a:extLst>
            </p:cNvPr>
            <p:cNvSpPr txBox="1"/>
            <p:nvPr/>
          </p:nvSpPr>
          <p:spPr>
            <a:xfrm>
              <a:off x="5626040" y="936310"/>
              <a:ext cx="1328883" cy="276999"/>
            </a:xfrm>
            <a:prstGeom prst="rect">
              <a:avLst/>
            </a:prstGeom>
            <a:noFill/>
          </p:spPr>
          <p:txBody>
            <a:bodyPr wrap="square" rtlCol="0">
              <a:spAutoFit/>
            </a:bodyPr>
            <a:lstStyle/>
            <a:p>
              <a:pPr algn="ctr"/>
              <a:r>
                <a:rPr lang="en-IN" sz="1200" b="1" dirty="0"/>
                <a:t>UIC Class 6 Well</a:t>
              </a:r>
            </a:p>
          </p:txBody>
        </p:sp>
        <p:sp>
          <p:nvSpPr>
            <p:cNvPr id="15" name="TextBox 14">
              <a:extLst>
                <a:ext uri="{FF2B5EF4-FFF2-40B4-BE49-F238E27FC236}">
                  <a16:creationId xmlns:a16="http://schemas.microsoft.com/office/drawing/2014/main" id="{5EC60E4F-0879-8644-CEEC-AD98CF8FBE03}"/>
                </a:ext>
              </a:extLst>
            </p:cNvPr>
            <p:cNvSpPr txBox="1"/>
            <p:nvPr/>
          </p:nvSpPr>
          <p:spPr>
            <a:xfrm>
              <a:off x="2343037" y="940649"/>
              <a:ext cx="1328883" cy="276999"/>
            </a:xfrm>
            <a:prstGeom prst="rect">
              <a:avLst/>
            </a:prstGeom>
            <a:noFill/>
          </p:spPr>
          <p:txBody>
            <a:bodyPr wrap="square" rtlCol="0">
              <a:spAutoFit/>
            </a:bodyPr>
            <a:lstStyle/>
            <a:p>
              <a:pPr algn="ctr"/>
              <a:r>
                <a:rPr lang="en-IN" sz="1200" b="1" dirty="0"/>
                <a:t>Type 4</a:t>
              </a:r>
            </a:p>
          </p:txBody>
        </p:sp>
        <p:sp>
          <p:nvSpPr>
            <p:cNvPr id="16" name="TextBox 15">
              <a:extLst>
                <a:ext uri="{FF2B5EF4-FFF2-40B4-BE49-F238E27FC236}">
                  <a16:creationId xmlns:a16="http://schemas.microsoft.com/office/drawing/2014/main" id="{87966CDA-DA4B-0C71-7D93-CDB683F03B67}"/>
                </a:ext>
              </a:extLst>
            </p:cNvPr>
            <p:cNvSpPr txBox="1"/>
            <p:nvPr/>
          </p:nvSpPr>
          <p:spPr>
            <a:xfrm>
              <a:off x="1418565" y="939983"/>
              <a:ext cx="1328883" cy="276999"/>
            </a:xfrm>
            <a:prstGeom prst="rect">
              <a:avLst/>
            </a:prstGeom>
            <a:noFill/>
          </p:spPr>
          <p:txBody>
            <a:bodyPr wrap="square" rtlCol="0">
              <a:spAutoFit/>
            </a:bodyPr>
            <a:lstStyle/>
            <a:p>
              <a:pPr algn="ctr"/>
              <a:r>
                <a:rPr lang="en-IN" sz="1200" b="1" dirty="0"/>
                <a:t>Type 3</a:t>
              </a:r>
            </a:p>
          </p:txBody>
        </p:sp>
        <p:sp>
          <p:nvSpPr>
            <p:cNvPr id="17" name="TextBox 16">
              <a:extLst>
                <a:ext uri="{FF2B5EF4-FFF2-40B4-BE49-F238E27FC236}">
                  <a16:creationId xmlns:a16="http://schemas.microsoft.com/office/drawing/2014/main" id="{38F5BA91-CC03-A6A3-0D19-EB7C6C3EEC15}"/>
                </a:ext>
              </a:extLst>
            </p:cNvPr>
            <p:cNvSpPr txBox="1"/>
            <p:nvPr/>
          </p:nvSpPr>
          <p:spPr>
            <a:xfrm>
              <a:off x="494093" y="933902"/>
              <a:ext cx="1328883" cy="276999"/>
            </a:xfrm>
            <a:prstGeom prst="rect">
              <a:avLst/>
            </a:prstGeom>
            <a:noFill/>
          </p:spPr>
          <p:txBody>
            <a:bodyPr wrap="square" rtlCol="0">
              <a:spAutoFit/>
            </a:bodyPr>
            <a:lstStyle/>
            <a:p>
              <a:pPr algn="ctr"/>
              <a:r>
                <a:rPr lang="en-IN" sz="1200" b="1" dirty="0"/>
                <a:t>Type 2</a:t>
              </a:r>
            </a:p>
          </p:txBody>
        </p:sp>
        <p:sp>
          <p:nvSpPr>
            <p:cNvPr id="18" name="TextBox 17">
              <a:extLst>
                <a:ext uri="{FF2B5EF4-FFF2-40B4-BE49-F238E27FC236}">
                  <a16:creationId xmlns:a16="http://schemas.microsoft.com/office/drawing/2014/main" id="{1E9EC8A0-D244-0A1E-9030-D6AB9970CCB3}"/>
                </a:ext>
              </a:extLst>
            </p:cNvPr>
            <p:cNvSpPr txBox="1"/>
            <p:nvPr/>
          </p:nvSpPr>
          <p:spPr>
            <a:xfrm>
              <a:off x="3295956" y="928555"/>
              <a:ext cx="1328883" cy="276999"/>
            </a:xfrm>
            <a:prstGeom prst="rect">
              <a:avLst/>
            </a:prstGeom>
            <a:noFill/>
          </p:spPr>
          <p:txBody>
            <a:bodyPr wrap="square" rtlCol="0">
              <a:spAutoFit/>
            </a:bodyPr>
            <a:lstStyle/>
            <a:p>
              <a:pPr algn="ctr"/>
              <a:r>
                <a:rPr lang="en-IN" sz="1200" b="1" dirty="0"/>
                <a:t>Type 5</a:t>
              </a:r>
            </a:p>
          </p:txBody>
        </p:sp>
        <p:sp>
          <p:nvSpPr>
            <p:cNvPr id="19" name="TextBox 18">
              <a:extLst>
                <a:ext uri="{FF2B5EF4-FFF2-40B4-BE49-F238E27FC236}">
                  <a16:creationId xmlns:a16="http://schemas.microsoft.com/office/drawing/2014/main" id="{D23C7D05-72C6-78F2-669F-A9DD1DA25738}"/>
                </a:ext>
              </a:extLst>
            </p:cNvPr>
            <p:cNvSpPr txBox="1"/>
            <p:nvPr/>
          </p:nvSpPr>
          <p:spPr>
            <a:xfrm>
              <a:off x="3365303" y="5120870"/>
              <a:ext cx="1753903" cy="276999"/>
            </a:xfrm>
            <a:prstGeom prst="rect">
              <a:avLst/>
            </a:prstGeom>
            <a:noFill/>
          </p:spPr>
          <p:txBody>
            <a:bodyPr wrap="square" rtlCol="0">
              <a:spAutoFit/>
            </a:bodyPr>
            <a:lstStyle/>
            <a:p>
              <a:pPr algn="ctr"/>
              <a:r>
                <a:rPr lang="en-IN" sz="1200" b="1" dirty="0"/>
                <a:t>Storage Reservoir</a:t>
              </a:r>
            </a:p>
          </p:txBody>
        </p:sp>
        <p:sp>
          <p:nvSpPr>
            <p:cNvPr id="20" name="TextBox 19">
              <a:extLst>
                <a:ext uri="{FF2B5EF4-FFF2-40B4-BE49-F238E27FC236}">
                  <a16:creationId xmlns:a16="http://schemas.microsoft.com/office/drawing/2014/main" id="{FCE16617-FF66-BFE1-B503-CFED1E3AF588}"/>
                </a:ext>
              </a:extLst>
            </p:cNvPr>
            <p:cNvSpPr txBox="1"/>
            <p:nvPr/>
          </p:nvSpPr>
          <p:spPr>
            <a:xfrm>
              <a:off x="3780909" y="5384727"/>
              <a:ext cx="909615" cy="276999"/>
            </a:xfrm>
            <a:prstGeom prst="rect">
              <a:avLst/>
            </a:prstGeom>
            <a:noFill/>
          </p:spPr>
          <p:txBody>
            <a:bodyPr wrap="square" rtlCol="0">
              <a:spAutoFit/>
            </a:bodyPr>
            <a:lstStyle/>
            <a:p>
              <a:pPr algn="ctr"/>
              <a:r>
                <a:rPr lang="en-IN" sz="1200" b="1" dirty="0"/>
                <a:t>CO</a:t>
              </a:r>
              <a:r>
                <a:rPr lang="en-IN" sz="1200" b="1" baseline="-25000" dirty="0"/>
                <a:t>2 </a:t>
              </a:r>
              <a:r>
                <a:rPr lang="en-IN" sz="1200" b="1" dirty="0"/>
                <a:t>Plume</a:t>
              </a:r>
            </a:p>
          </p:txBody>
        </p:sp>
        <p:sp>
          <p:nvSpPr>
            <p:cNvPr id="21" name="TextBox 20">
              <a:extLst>
                <a:ext uri="{FF2B5EF4-FFF2-40B4-BE49-F238E27FC236}">
                  <a16:creationId xmlns:a16="http://schemas.microsoft.com/office/drawing/2014/main" id="{7A537901-E5EE-000D-B093-005EE7019E9C}"/>
                </a:ext>
              </a:extLst>
            </p:cNvPr>
            <p:cNvSpPr txBox="1"/>
            <p:nvPr/>
          </p:nvSpPr>
          <p:spPr>
            <a:xfrm>
              <a:off x="3989158" y="4173997"/>
              <a:ext cx="1001056" cy="276999"/>
            </a:xfrm>
            <a:prstGeom prst="rect">
              <a:avLst/>
            </a:prstGeom>
            <a:noFill/>
          </p:spPr>
          <p:txBody>
            <a:bodyPr wrap="square" rtlCol="0">
              <a:spAutoFit/>
            </a:bodyPr>
            <a:lstStyle/>
            <a:p>
              <a:pPr algn="ctr"/>
              <a:r>
                <a:rPr lang="en-IN" sz="1200" b="1" dirty="0"/>
                <a:t>Primary Seal</a:t>
              </a:r>
            </a:p>
          </p:txBody>
        </p:sp>
        <p:sp>
          <p:nvSpPr>
            <p:cNvPr id="22" name="TextBox 21">
              <a:extLst>
                <a:ext uri="{FF2B5EF4-FFF2-40B4-BE49-F238E27FC236}">
                  <a16:creationId xmlns:a16="http://schemas.microsoft.com/office/drawing/2014/main" id="{8C04583C-7CCE-FBDD-AA02-8777D2CAF856}"/>
                </a:ext>
              </a:extLst>
            </p:cNvPr>
            <p:cNvSpPr txBox="1"/>
            <p:nvPr/>
          </p:nvSpPr>
          <p:spPr>
            <a:xfrm>
              <a:off x="3971751" y="1990152"/>
              <a:ext cx="1001056" cy="276999"/>
            </a:xfrm>
            <a:prstGeom prst="rect">
              <a:avLst/>
            </a:prstGeom>
            <a:noFill/>
          </p:spPr>
          <p:txBody>
            <a:bodyPr wrap="square" rtlCol="0">
              <a:spAutoFit/>
            </a:bodyPr>
            <a:lstStyle/>
            <a:p>
              <a:pPr algn="ctr"/>
              <a:r>
                <a:rPr lang="en-IN" sz="1200" b="1" dirty="0"/>
                <a:t>USDW</a:t>
              </a:r>
            </a:p>
          </p:txBody>
        </p:sp>
        <p:sp>
          <p:nvSpPr>
            <p:cNvPr id="23" name="TextBox 22">
              <a:extLst>
                <a:ext uri="{FF2B5EF4-FFF2-40B4-BE49-F238E27FC236}">
                  <a16:creationId xmlns:a16="http://schemas.microsoft.com/office/drawing/2014/main" id="{9E0F8767-18F0-228F-DF36-E0215BDBAC8D}"/>
                </a:ext>
              </a:extLst>
            </p:cNvPr>
            <p:cNvSpPr txBox="1"/>
            <p:nvPr/>
          </p:nvSpPr>
          <p:spPr>
            <a:xfrm>
              <a:off x="3728038" y="4773317"/>
              <a:ext cx="1621899" cy="276999"/>
            </a:xfrm>
            <a:prstGeom prst="rect">
              <a:avLst/>
            </a:prstGeom>
            <a:noFill/>
          </p:spPr>
          <p:txBody>
            <a:bodyPr wrap="square" rtlCol="0">
              <a:spAutoFit/>
            </a:bodyPr>
            <a:lstStyle/>
            <a:p>
              <a:pPr algn="ctr"/>
              <a:r>
                <a:rPr lang="en-IN" sz="1200" b="1" dirty="0"/>
                <a:t>Prod. Formation</a:t>
              </a:r>
            </a:p>
          </p:txBody>
        </p:sp>
        <p:sp>
          <p:nvSpPr>
            <p:cNvPr id="24" name="Arrow: Left-Right 23">
              <a:extLst>
                <a:ext uri="{FF2B5EF4-FFF2-40B4-BE49-F238E27FC236}">
                  <a16:creationId xmlns:a16="http://schemas.microsoft.com/office/drawing/2014/main" id="{F7E3914E-AFB9-7768-EDAC-48EEAF61932B}"/>
                </a:ext>
              </a:extLst>
            </p:cNvPr>
            <p:cNvSpPr/>
            <p:nvPr/>
          </p:nvSpPr>
          <p:spPr>
            <a:xfrm>
              <a:off x="268986" y="6042029"/>
              <a:ext cx="10082236" cy="248648"/>
            </a:xfrm>
            <a:prstGeom prst="leftRightArrow">
              <a:avLst/>
            </a:prstGeom>
            <a:solidFill>
              <a:schemeClr val="bg2">
                <a:lumMod val="75000"/>
              </a:schemeClr>
            </a:solidFill>
            <a:ln>
              <a:solidFill>
                <a:schemeClr val="tx1"/>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2CA111C-309D-4C60-7D98-20F83908CD32}"/>
                </a:ext>
              </a:extLst>
            </p:cNvPr>
            <p:cNvSpPr txBox="1"/>
            <p:nvPr/>
          </p:nvSpPr>
          <p:spPr>
            <a:xfrm>
              <a:off x="4452374" y="6029062"/>
              <a:ext cx="1598322" cy="261610"/>
            </a:xfrm>
            <a:prstGeom prst="rect">
              <a:avLst/>
            </a:prstGeom>
            <a:noFill/>
          </p:spPr>
          <p:txBody>
            <a:bodyPr wrap="square" rtlCol="0">
              <a:spAutoFit/>
            </a:bodyPr>
            <a:lstStyle/>
            <a:p>
              <a:pPr algn="ctr"/>
              <a:r>
                <a:rPr lang="en-IN" sz="1050" b="1" dirty="0"/>
                <a:t>Distance in Miles</a:t>
              </a:r>
            </a:p>
          </p:txBody>
        </p:sp>
        <p:sp>
          <p:nvSpPr>
            <p:cNvPr id="26" name="Arrow: Down 25">
              <a:extLst>
                <a:ext uri="{FF2B5EF4-FFF2-40B4-BE49-F238E27FC236}">
                  <a16:creationId xmlns:a16="http://schemas.microsoft.com/office/drawing/2014/main" id="{24EB641F-FD66-D9C3-B98F-6A89193A8109}"/>
                </a:ext>
              </a:extLst>
            </p:cNvPr>
            <p:cNvSpPr/>
            <p:nvPr/>
          </p:nvSpPr>
          <p:spPr>
            <a:xfrm>
              <a:off x="425502" y="1403363"/>
              <a:ext cx="276632" cy="4638666"/>
            </a:xfrm>
            <a:prstGeom prst="downArrow">
              <a:avLst/>
            </a:prstGeom>
            <a:solidFill>
              <a:schemeClr val="bg2">
                <a:lumMod val="75000"/>
              </a:schemeClr>
            </a:solidFill>
            <a:ln>
              <a:solidFill>
                <a:schemeClr val="tx1"/>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5860723-92AF-E6B7-B056-AD4A1C3FF9F5}"/>
                </a:ext>
              </a:extLst>
            </p:cNvPr>
            <p:cNvSpPr txBox="1"/>
            <p:nvPr/>
          </p:nvSpPr>
          <p:spPr>
            <a:xfrm rot="16200000">
              <a:off x="-315173" y="3436890"/>
              <a:ext cx="1703639" cy="276999"/>
            </a:xfrm>
            <a:prstGeom prst="rect">
              <a:avLst/>
            </a:prstGeom>
            <a:noFill/>
          </p:spPr>
          <p:txBody>
            <a:bodyPr wrap="square" rtlCol="0">
              <a:spAutoFit/>
            </a:bodyPr>
            <a:lstStyle/>
            <a:p>
              <a:pPr algn="ctr"/>
              <a:r>
                <a:rPr lang="en-IN" sz="1200" b="1" dirty="0"/>
                <a:t>Depth in miles</a:t>
              </a:r>
            </a:p>
          </p:txBody>
        </p:sp>
        <p:grpSp>
          <p:nvGrpSpPr>
            <p:cNvPr id="28" name="Group 27">
              <a:extLst>
                <a:ext uri="{FF2B5EF4-FFF2-40B4-BE49-F238E27FC236}">
                  <a16:creationId xmlns:a16="http://schemas.microsoft.com/office/drawing/2014/main" id="{986BA760-ED80-9861-647A-94BE7A54B03D}"/>
                </a:ext>
              </a:extLst>
            </p:cNvPr>
            <p:cNvGrpSpPr/>
            <p:nvPr/>
          </p:nvGrpSpPr>
          <p:grpSpPr>
            <a:xfrm>
              <a:off x="2592489" y="1178325"/>
              <a:ext cx="866167" cy="4757331"/>
              <a:chOff x="8646911" y="1893501"/>
              <a:chExt cx="923241" cy="4192272"/>
            </a:xfrm>
          </p:grpSpPr>
          <p:sp>
            <p:nvSpPr>
              <p:cNvPr id="111" name="Rectangle 110">
                <a:extLst>
                  <a:ext uri="{FF2B5EF4-FFF2-40B4-BE49-F238E27FC236}">
                    <a16:creationId xmlns:a16="http://schemas.microsoft.com/office/drawing/2014/main" id="{7E120FD0-16BE-D5FB-D317-DE51C560251F}"/>
                  </a:ext>
                </a:extLst>
              </p:cNvPr>
              <p:cNvSpPr/>
              <p:nvPr/>
            </p:nvSpPr>
            <p:spPr>
              <a:xfrm>
                <a:off x="8932057" y="2058776"/>
                <a:ext cx="346192" cy="3910547"/>
              </a:xfrm>
              <a:custGeom>
                <a:avLst/>
                <a:gdLst>
                  <a:gd name="connsiteX0" fmla="*/ 0 w 346192"/>
                  <a:gd name="connsiteY0" fmla="*/ 0 h 3910547"/>
                  <a:gd name="connsiteX1" fmla="*/ 346192 w 346192"/>
                  <a:gd name="connsiteY1" fmla="*/ 0 h 3910547"/>
                  <a:gd name="connsiteX2" fmla="*/ 346192 w 346192"/>
                  <a:gd name="connsiteY2" fmla="*/ 597755 h 3910547"/>
                  <a:gd name="connsiteX3" fmla="*/ 346192 w 346192"/>
                  <a:gd name="connsiteY3" fmla="*/ 1117299 h 3910547"/>
                  <a:gd name="connsiteX4" fmla="*/ 346192 w 346192"/>
                  <a:gd name="connsiteY4" fmla="*/ 1597738 h 3910547"/>
                  <a:gd name="connsiteX5" fmla="*/ 346192 w 346192"/>
                  <a:gd name="connsiteY5" fmla="*/ 2039071 h 3910547"/>
                  <a:gd name="connsiteX6" fmla="*/ 346192 w 346192"/>
                  <a:gd name="connsiteY6" fmla="*/ 2480404 h 3910547"/>
                  <a:gd name="connsiteX7" fmla="*/ 346192 w 346192"/>
                  <a:gd name="connsiteY7" fmla="*/ 3039054 h 3910547"/>
                  <a:gd name="connsiteX8" fmla="*/ 346192 w 346192"/>
                  <a:gd name="connsiteY8" fmla="*/ 3910547 h 3910547"/>
                  <a:gd name="connsiteX9" fmla="*/ 0 w 346192"/>
                  <a:gd name="connsiteY9" fmla="*/ 3910547 h 3910547"/>
                  <a:gd name="connsiteX10" fmla="*/ 0 w 346192"/>
                  <a:gd name="connsiteY10" fmla="*/ 3312792 h 3910547"/>
                  <a:gd name="connsiteX11" fmla="*/ 0 w 346192"/>
                  <a:gd name="connsiteY11" fmla="*/ 2871459 h 3910547"/>
                  <a:gd name="connsiteX12" fmla="*/ 0 w 346192"/>
                  <a:gd name="connsiteY12" fmla="*/ 2234598 h 3910547"/>
                  <a:gd name="connsiteX13" fmla="*/ 0 w 346192"/>
                  <a:gd name="connsiteY13" fmla="*/ 1793265 h 3910547"/>
                  <a:gd name="connsiteX14" fmla="*/ 0 w 346192"/>
                  <a:gd name="connsiteY14" fmla="*/ 1234616 h 3910547"/>
                  <a:gd name="connsiteX15" fmla="*/ 0 w 346192"/>
                  <a:gd name="connsiteY15" fmla="*/ 675966 h 3910547"/>
                  <a:gd name="connsiteX16" fmla="*/ 0 w 346192"/>
                  <a:gd name="connsiteY16" fmla="*/ 0 h 39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6192" h="3910547" fill="none" extrusionOk="0">
                    <a:moveTo>
                      <a:pt x="0" y="0"/>
                    </a:moveTo>
                    <a:cubicBezTo>
                      <a:pt x="110630" y="-2271"/>
                      <a:pt x="236995" y="25734"/>
                      <a:pt x="346192" y="0"/>
                    </a:cubicBezTo>
                    <a:cubicBezTo>
                      <a:pt x="402827" y="219040"/>
                      <a:pt x="303896" y="301951"/>
                      <a:pt x="346192" y="597755"/>
                    </a:cubicBezTo>
                    <a:cubicBezTo>
                      <a:pt x="388488" y="893560"/>
                      <a:pt x="295618" y="878943"/>
                      <a:pt x="346192" y="1117299"/>
                    </a:cubicBezTo>
                    <a:cubicBezTo>
                      <a:pt x="396766" y="1355655"/>
                      <a:pt x="344124" y="1361137"/>
                      <a:pt x="346192" y="1597738"/>
                    </a:cubicBezTo>
                    <a:cubicBezTo>
                      <a:pt x="348260" y="1834339"/>
                      <a:pt x="297505" y="1900587"/>
                      <a:pt x="346192" y="2039071"/>
                    </a:cubicBezTo>
                    <a:cubicBezTo>
                      <a:pt x="394879" y="2177555"/>
                      <a:pt x="340634" y="2381193"/>
                      <a:pt x="346192" y="2480404"/>
                    </a:cubicBezTo>
                    <a:cubicBezTo>
                      <a:pt x="351750" y="2579615"/>
                      <a:pt x="342638" y="2834371"/>
                      <a:pt x="346192" y="3039054"/>
                    </a:cubicBezTo>
                    <a:cubicBezTo>
                      <a:pt x="349746" y="3243737"/>
                      <a:pt x="324989" y="3618815"/>
                      <a:pt x="346192" y="3910547"/>
                    </a:cubicBezTo>
                    <a:cubicBezTo>
                      <a:pt x="222281" y="3937850"/>
                      <a:pt x="115297" y="3871392"/>
                      <a:pt x="0" y="3910547"/>
                    </a:cubicBezTo>
                    <a:cubicBezTo>
                      <a:pt x="-70952" y="3666058"/>
                      <a:pt x="44791" y="3468342"/>
                      <a:pt x="0" y="3312792"/>
                    </a:cubicBezTo>
                    <a:cubicBezTo>
                      <a:pt x="-44791" y="3157243"/>
                      <a:pt x="32371" y="3052571"/>
                      <a:pt x="0" y="2871459"/>
                    </a:cubicBezTo>
                    <a:cubicBezTo>
                      <a:pt x="-32371" y="2690347"/>
                      <a:pt x="72865" y="2477497"/>
                      <a:pt x="0" y="2234598"/>
                    </a:cubicBezTo>
                    <a:cubicBezTo>
                      <a:pt x="-72865" y="1991699"/>
                      <a:pt x="16196" y="1982848"/>
                      <a:pt x="0" y="1793265"/>
                    </a:cubicBezTo>
                    <a:cubicBezTo>
                      <a:pt x="-16196" y="1603682"/>
                      <a:pt x="54893" y="1380908"/>
                      <a:pt x="0" y="1234616"/>
                    </a:cubicBezTo>
                    <a:cubicBezTo>
                      <a:pt x="-54893" y="1088324"/>
                      <a:pt x="64331" y="820521"/>
                      <a:pt x="0" y="675966"/>
                    </a:cubicBezTo>
                    <a:cubicBezTo>
                      <a:pt x="-64331" y="531411"/>
                      <a:pt x="20817" y="189158"/>
                      <a:pt x="0" y="0"/>
                    </a:cubicBezTo>
                    <a:close/>
                  </a:path>
                  <a:path w="346192" h="3910547" stroke="0" extrusionOk="0">
                    <a:moveTo>
                      <a:pt x="0" y="0"/>
                    </a:moveTo>
                    <a:cubicBezTo>
                      <a:pt x="121813" y="-27423"/>
                      <a:pt x="190948" y="27729"/>
                      <a:pt x="346192" y="0"/>
                    </a:cubicBezTo>
                    <a:cubicBezTo>
                      <a:pt x="414098" y="291135"/>
                      <a:pt x="311790" y="350514"/>
                      <a:pt x="346192" y="597755"/>
                    </a:cubicBezTo>
                    <a:cubicBezTo>
                      <a:pt x="380594" y="844997"/>
                      <a:pt x="300370" y="827814"/>
                      <a:pt x="346192" y="1039088"/>
                    </a:cubicBezTo>
                    <a:cubicBezTo>
                      <a:pt x="392014" y="1250362"/>
                      <a:pt x="293446" y="1360774"/>
                      <a:pt x="346192" y="1519527"/>
                    </a:cubicBezTo>
                    <a:cubicBezTo>
                      <a:pt x="398938" y="1678280"/>
                      <a:pt x="319703" y="1810398"/>
                      <a:pt x="346192" y="1999965"/>
                    </a:cubicBezTo>
                    <a:cubicBezTo>
                      <a:pt x="372681" y="2189532"/>
                      <a:pt x="335563" y="2360603"/>
                      <a:pt x="346192" y="2597721"/>
                    </a:cubicBezTo>
                    <a:cubicBezTo>
                      <a:pt x="356821" y="2834839"/>
                      <a:pt x="336004" y="2932387"/>
                      <a:pt x="346192" y="3234581"/>
                    </a:cubicBezTo>
                    <a:cubicBezTo>
                      <a:pt x="356380" y="3536775"/>
                      <a:pt x="270042" y="3602204"/>
                      <a:pt x="346192" y="3910547"/>
                    </a:cubicBezTo>
                    <a:cubicBezTo>
                      <a:pt x="215206" y="3939243"/>
                      <a:pt x="166500" y="3901330"/>
                      <a:pt x="0" y="3910547"/>
                    </a:cubicBezTo>
                    <a:cubicBezTo>
                      <a:pt x="-37477" y="3711577"/>
                      <a:pt x="39430" y="3553956"/>
                      <a:pt x="0" y="3351897"/>
                    </a:cubicBezTo>
                    <a:cubicBezTo>
                      <a:pt x="-39430" y="3149838"/>
                      <a:pt x="39510" y="2928205"/>
                      <a:pt x="0" y="2793248"/>
                    </a:cubicBezTo>
                    <a:cubicBezTo>
                      <a:pt x="-39510" y="2658291"/>
                      <a:pt x="11163" y="2422057"/>
                      <a:pt x="0" y="2273704"/>
                    </a:cubicBezTo>
                    <a:cubicBezTo>
                      <a:pt x="-11163" y="2125351"/>
                      <a:pt x="70219" y="1887572"/>
                      <a:pt x="0" y="1636843"/>
                    </a:cubicBezTo>
                    <a:cubicBezTo>
                      <a:pt x="-70219" y="1386114"/>
                      <a:pt x="41760" y="1277359"/>
                      <a:pt x="0" y="1039088"/>
                    </a:cubicBezTo>
                    <a:cubicBezTo>
                      <a:pt x="-41760" y="800817"/>
                      <a:pt x="37025" y="660382"/>
                      <a:pt x="0" y="519544"/>
                    </a:cubicBezTo>
                    <a:cubicBezTo>
                      <a:pt x="-37025" y="378706"/>
                      <a:pt x="52514" y="258161"/>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14491788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Rectangle 111">
                <a:extLst>
                  <a:ext uri="{FF2B5EF4-FFF2-40B4-BE49-F238E27FC236}">
                    <a16:creationId xmlns:a16="http://schemas.microsoft.com/office/drawing/2014/main" id="{91BE4927-4331-3B3F-F892-199585FE1B57}"/>
                  </a:ext>
                </a:extLst>
              </p:cNvPr>
              <p:cNvSpPr/>
              <p:nvPr/>
            </p:nvSpPr>
            <p:spPr>
              <a:xfrm>
                <a:off x="8646911" y="2057333"/>
                <a:ext cx="923241" cy="1255604"/>
              </a:xfrm>
              <a:custGeom>
                <a:avLst/>
                <a:gdLst>
                  <a:gd name="connsiteX0" fmla="*/ 0 w 923241"/>
                  <a:gd name="connsiteY0" fmla="*/ 0 h 1255604"/>
                  <a:gd name="connsiteX1" fmla="*/ 480085 w 923241"/>
                  <a:gd name="connsiteY1" fmla="*/ 0 h 1255604"/>
                  <a:gd name="connsiteX2" fmla="*/ 923241 w 923241"/>
                  <a:gd name="connsiteY2" fmla="*/ 0 h 1255604"/>
                  <a:gd name="connsiteX3" fmla="*/ 923241 w 923241"/>
                  <a:gd name="connsiteY3" fmla="*/ 380867 h 1255604"/>
                  <a:gd name="connsiteX4" fmla="*/ 923241 w 923241"/>
                  <a:gd name="connsiteY4" fmla="*/ 774289 h 1255604"/>
                  <a:gd name="connsiteX5" fmla="*/ 923241 w 923241"/>
                  <a:gd name="connsiteY5" fmla="*/ 1255604 h 1255604"/>
                  <a:gd name="connsiteX6" fmla="*/ 480085 w 923241"/>
                  <a:gd name="connsiteY6" fmla="*/ 1255604 h 1255604"/>
                  <a:gd name="connsiteX7" fmla="*/ 0 w 923241"/>
                  <a:gd name="connsiteY7" fmla="*/ 1255604 h 1255604"/>
                  <a:gd name="connsiteX8" fmla="*/ 0 w 923241"/>
                  <a:gd name="connsiteY8" fmla="*/ 849625 h 1255604"/>
                  <a:gd name="connsiteX9" fmla="*/ 0 w 923241"/>
                  <a:gd name="connsiteY9" fmla="*/ 431091 h 1255604"/>
                  <a:gd name="connsiteX10" fmla="*/ 0 w 923241"/>
                  <a:gd name="connsiteY10" fmla="*/ 0 h 125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3241" h="1255604" fill="none" extrusionOk="0">
                    <a:moveTo>
                      <a:pt x="0" y="0"/>
                    </a:moveTo>
                    <a:cubicBezTo>
                      <a:pt x="111721" y="-33140"/>
                      <a:pt x="282607" y="10367"/>
                      <a:pt x="480085" y="0"/>
                    </a:cubicBezTo>
                    <a:cubicBezTo>
                      <a:pt x="677564" y="-10367"/>
                      <a:pt x="829574" y="14483"/>
                      <a:pt x="923241" y="0"/>
                    </a:cubicBezTo>
                    <a:cubicBezTo>
                      <a:pt x="937494" y="189193"/>
                      <a:pt x="887726" y="237488"/>
                      <a:pt x="923241" y="380867"/>
                    </a:cubicBezTo>
                    <a:cubicBezTo>
                      <a:pt x="958756" y="524246"/>
                      <a:pt x="893276" y="636298"/>
                      <a:pt x="923241" y="774289"/>
                    </a:cubicBezTo>
                    <a:cubicBezTo>
                      <a:pt x="953206" y="912280"/>
                      <a:pt x="869828" y="1091281"/>
                      <a:pt x="923241" y="1255604"/>
                    </a:cubicBezTo>
                    <a:cubicBezTo>
                      <a:pt x="711786" y="1260275"/>
                      <a:pt x="579384" y="1247011"/>
                      <a:pt x="480085" y="1255604"/>
                    </a:cubicBezTo>
                    <a:cubicBezTo>
                      <a:pt x="380786" y="1264197"/>
                      <a:pt x="161417" y="1201208"/>
                      <a:pt x="0" y="1255604"/>
                    </a:cubicBezTo>
                    <a:cubicBezTo>
                      <a:pt x="-31461" y="1082559"/>
                      <a:pt x="34557" y="948973"/>
                      <a:pt x="0" y="849625"/>
                    </a:cubicBezTo>
                    <a:cubicBezTo>
                      <a:pt x="-34557" y="750277"/>
                      <a:pt x="30112" y="564748"/>
                      <a:pt x="0" y="431091"/>
                    </a:cubicBezTo>
                    <a:cubicBezTo>
                      <a:pt x="-30112" y="297434"/>
                      <a:pt x="41474" y="211115"/>
                      <a:pt x="0" y="0"/>
                    </a:cubicBezTo>
                    <a:close/>
                  </a:path>
                  <a:path w="923241" h="1255604" stroke="0" extrusionOk="0">
                    <a:moveTo>
                      <a:pt x="0" y="0"/>
                    </a:moveTo>
                    <a:cubicBezTo>
                      <a:pt x="165986" y="-1262"/>
                      <a:pt x="299181" y="5583"/>
                      <a:pt x="433923" y="0"/>
                    </a:cubicBezTo>
                    <a:cubicBezTo>
                      <a:pt x="568665" y="-5583"/>
                      <a:pt x="707544" y="51740"/>
                      <a:pt x="923241" y="0"/>
                    </a:cubicBezTo>
                    <a:cubicBezTo>
                      <a:pt x="932920" y="175687"/>
                      <a:pt x="914566" y="289221"/>
                      <a:pt x="923241" y="380867"/>
                    </a:cubicBezTo>
                    <a:cubicBezTo>
                      <a:pt x="931916" y="472513"/>
                      <a:pt x="886676" y="649074"/>
                      <a:pt x="923241" y="811957"/>
                    </a:cubicBezTo>
                    <a:cubicBezTo>
                      <a:pt x="959806" y="974840"/>
                      <a:pt x="923086" y="1042643"/>
                      <a:pt x="923241" y="1255604"/>
                    </a:cubicBezTo>
                    <a:cubicBezTo>
                      <a:pt x="765022" y="1285147"/>
                      <a:pt x="700571" y="1228536"/>
                      <a:pt x="480085" y="1255604"/>
                    </a:cubicBezTo>
                    <a:cubicBezTo>
                      <a:pt x="259599" y="1282672"/>
                      <a:pt x="188942" y="1234607"/>
                      <a:pt x="0" y="1255604"/>
                    </a:cubicBezTo>
                    <a:cubicBezTo>
                      <a:pt x="-47643" y="1132669"/>
                      <a:pt x="38392" y="972265"/>
                      <a:pt x="0" y="849625"/>
                    </a:cubicBezTo>
                    <a:cubicBezTo>
                      <a:pt x="-38392" y="726985"/>
                      <a:pt x="27445" y="554834"/>
                      <a:pt x="0" y="431091"/>
                    </a:cubicBezTo>
                    <a:cubicBezTo>
                      <a:pt x="-27445" y="307348"/>
                      <a:pt x="23650" y="191296"/>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363541373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Rectangle 112">
                <a:extLst>
                  <a:ext uri="{FF2B5EF4-FFF2-40B4-BE49-F238E27FC236}">
                    <a16:creationId xmlns:a16="http://schemas.microsoft.com/office/drawing/2014/main" id="{1E23C16C-E340-5BAB-122B-0E0147D73552}"/>
                  </a:ext>
                </a:extLst>
              </p:cNvPr>
              <p:cNvSpPr/>
              <p:nvPr/>
            </p:nvSpPr>
            <p:spPr>
              <a:xfrm>
                <a:off x="8665625" y="2063001"/>
                <a:ext cx="881946" cy="1259841"/>
              </a:xfrm>
              <a:custGeom>
                <a:avLst/>
                <a:gdLst>
                  <a:gd name="connsiteX0" fmla="*/ 0 w 881946"/>
                  <a:gd name="connsiteY0" fmla="*/ 0 h 1259841"/>
                  <a:gd name="connsiteX1" fmla="*/ 458612 w 881946"/>
                  <a:gd name="connsiteY1" fmla="*/ 0 h 1259841"/>
                  <a:gd name="connsiteX2" fmla="*/ 881946 w 881946"/>
                  <a:gd name="connsiteY2" fmla="*/ 0 h 1259841"/>
                  <a:gd name="connsiteX3" fmla="*/ 881946 w 881946"/>
                  <a:gd name="connsiteY3" fmla="*/ 394750 h 1259841"/>
                  <a:gd name="connsiteX4" fmla="*/ 881946 w 881946"/>
                  <a:gd name="connsiteY4" fmla="*/ 776902 h 1259841"/>
                  <a:gd name="connsiteX5" fmla="*/ 881946 w 881946"/>
                  <a:gd name="connsiteY5" fmla="*/ 1259841 h 1259841"/>
                  <a:gd name="connsiteX6" fmla="*/ 423334 w 881946"/>
                  <a:gd name="connsiteY6" fmla="*/ 1259841 h 1259841"/>
                  <a:gd name="connsiteX7" fmla="*/ 0 w 881946"/>
                  <a:gd name="connsiteY7" fmla="*/ 1259841 h 1259841"/>
                  <a:gd name="connsiteX8" fmla="*/ 0 w 881946"/>
                  <a:gd name="connsiteY8" fmla="*/ 877689 h 1259841"/>
                  <a:gd name="connsiteX9" fmla="*/ 0 w 881946"/>
                  <a:gd name="connsiteY9" fmla="*/ 457742 h 1259841"/>
                  <a:gd name="connsiteX10" fmla="*/ 0 w 881946"/>
                  <a:gd name="connsiteY10" fmla="*/ 0 h 12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1946" h="1259841" fill="none" extrusionOk="0">
                    <a:moveTo>
                      <a:pt x="0" y="0"/>
                    </a:moveTo>
                    <a:cubicBezTo>
                      <a:pt x="183468" y="-568"/>
                      <a:pt x="311313" y="1567"/>
                      <a:pt x="458612" y="0"/>
                    </a:cubicBezTo>
                    <a:cubicBezTo>
                      <a:pt x="605911" y="-1567"/>
                      <a:pt x="683642" y="1836"/>
                      <a:pt x="881946" y="0"/>
                    </a:cubicBezTo>
                    <a:cubicBezTo>
                      <a:pt x="899061" y="145619"/>
                      <a:pt x="841127" y="314337"/>
                      <a:pt x="881946" y="394750"/>
                    </a:cubicBezTo>
                    <a:cubicBezTo>
                      <a:pt x="922765" y="475163"/>
                      <a:pt x="847345" y="616573"/>
                      <a:pt x="881946" y="776902"/>
                    </a:cubicBezTo>
                    <a:cubicBezTo>
                      <a:pt x="916547" y="937231"/>
                      <a:pt x="848898" y="1043011"/>
                      <a:pt x="881946" y="1259841"/>
                    </a:cubicBezTo>
                    <a:cubicBezTo>
                      <a:pt x="739715" y="1279089"/>
                      <a:pt x="648210" y="1213322"/>
                      <a:pt x="423334" y="1259841"/>
                    </a:cubicBezTo>
                    <a:cubicBezTo>
                      <a:pt x="198458" y="1306360"/>
                      <a:pt x="124795" y="1258476"/>
                      <a:pt x="0" y="1259841"/>
                    </a:cubicBezTo>
                    <a:cubicBezTo>
                      <a:pt x="-9815" y="1141640"/>
                      <a:pt x="24476" y="974597"/>
                      <a:pt x="0" y="877689"/>
                    </a:cubicBezTo>
                    <a:cubicBezTo>
                      <a:pt x="-24476" y="780781"/>
                      <a:pt x="14168" y="595729"/>
                      <a:pt x="0" y="457742"/>
                    </a:cubicBezTo>
                    <a:cubicBezTo>
                      <a:pt x="-14168" y="319755"/>
                      <a:pt x="52680" y="119842"/>
                      <a:pt x="0" y="0"/>
                    </a:cubicBezTo>
                    <a:close/>
                  </a:path>
                  <a:path w="881946" h="1259841" stroke="0" extrusionOk="0">
                    <a:moveTo>
                      <a:pt x="0" y="0"/>
                    </a:moveTo>
                    <a:cubicBezTo>
                      <a:pt x="93556" y="-17792"/>
                      <a:pt x="309719" y="37554"/>
                      <a:pt x="423334" y="0"/>
                    </a:cubicBezTo>
                    <a:cubicBezTo>
                      <a:pt x="536949" y="-37554"/>
                      <a:pt x="689837" y="54767"/>
                      <a:pt x="881946" y="0"/>
                    </a:cubicBezTo>
                    <a:cubicBezTo>
                      <a:pt x="909603" y="90578"/>
                      <a:pt x="873434" y="276970"/>
                      <a:pt x="881946" y="394750"/>
                    </a:cubicBezTo>
                    <a:cubicBezTo>
                      <a:pt x="890458" y="512530"/>
                      <a:pt x="853394" y="708366"/>
                      <a:pt x="881946" y="827296"/>
                    </a:cubicBezTo>
                    <a:cubicBezTo>
                      <a:pt x="910498" y="946226"/>
                      <a:pt x="868596" y="1093475"/>
                      <a:pt x="881946" y="1259841"/>
                    </a:cubicBezTo>
                    <a:cubicBezTo>
                      <a:pt x="763552" y="1272243"/>
                      <a:pt x="596225" y="1250439"/>
                      <a:pt x="440973" y="1259841"/>
                    </a:cubicBezTo>
                    <a:cubicBezTo>
                      <a:pt x="285721" y="1269243"/>
                      <a:pt x="164436" y="1224827"/>
                      <a:pt x="0" y="1259841"/>
                    </a:cubicBezTo>
                    <a:cubicBezTo>
                      <a:pt x="-5273" y="1101717"/>
                      <a:pt x="25954" y="942284"/>
                      <a:pt x="0" y="827296"/>
                    </a:cubicBezTo>
                    <a:cubicBezTo>
                      <a:pt x="-25954" y="712308"/>
                      <a:pt x="44599" y="527189"/>
                      <a:pt x="0" y="445144"/>
                    </a:cubicBezTo>
                    <a:cubicBezTo>
                      <a:pt x="-44599" y="363099"/>
                      <a:pt x="40070" y="144370"/>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Rectangle 113">
                <a:extLst>
                  <a:ext uri="{FF2B5EF4-FFF2-40B4-BE49-F238E27FC236}">
                    <a16:creationId xmlns:a16="http://schemas.microsoft.com/office/drawing/2014/main" id="{EC248362-B3A5-1815-D49E-138607F5DCEE}"/>
                  </a:ext>
                </a:extLst>
              </p:cNvPr>
              <p:cNvSpPr/>
              <p:nvPr/>
            </p:nvSpPr>
            <p:spPr>
              <a:xfrm>
                <a:off x="8814492" y="2058777"/>
                <a:ext cx="636526" cy="1264065"/>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Rectangle 114">
                <a:extLst>
                  <a:ext uri="{FF2B5EF4-FFF2-40B4-BE49-F238E27FC236}">
                    <a16:creationId xmlns:a16="http://schemas.microsoft.com/office/drawing/2014/main" id="{509F7A5F-F611-C7B0-5358-B256D4285E28}"/>
                  </a:ext>
                </a:extLst>
              </p:cNvPr>
              <p:cNvSpPr/>
              <p:nvPr/>
            </p:nvSpPr>
            <p:spPr>
              <a:xfrm>
                <a:off x="8943898" y="2076714"/>
                <a:ext cx="355203" cy="1402416"/>
              </a:xfrm>
              <a:custGeom>
                <a:avLst/>
                <a:gdLst>
                  <a:gd name="connsiteX0" fmla="*/ 0 w 355203"/>
                  <a:gd name="connsiteY0" fmla="*/ 0 h 1402416"/>
                  <a:gd name="connsiteX1" fmla="*/ 355203 w 355203"/>
                  <a:gd name="connsiteY1" fmla="*/ 0 h 1402416"/>
                  <a:gd name="connsiteX2" fmla="*/ 355203 w 355203"/>
                  <a:gd name="connsiteY2" fmla="*/ 425400 h 1402416"/>
                  <a:gd name="connsiteX3" fmla="*/ 355203 w 355203"/>
                  <a:gd name="connsiteY3" fmla="*/ 892872 h 1402416"/>
                  <a:gd name="connsiteX4" fmla="*/ 355203 w 355203"/>
                  <a:gd name="connsiteY4" fmla="*/ 1402416 h 1402416"/>
                  <a:gd name="connsiteX5" fmla="*/ 0 w 355203"/>
                  <a:gd name="connsiteY5" fmla="*/ 1402416 h 1402416"/>
                  <a:gd name="connsiteX6" fmla="*/ 0 w 355203"/>
                  <a:gd name="connsiteY6" fmla="*/ 948968 h 1402416"/>
                  <a:gd name="connsiteX7" fmla="*/ 0 w 355203"/>
                  <a:gd name="connsiteY7" fmla="*/ 481496 h 1402416"/>
                  <a:gd name="connsiteX8" fmla="*/ 0 w 355203"/>
                  <a:gd name="connsiteY8" fmla="*/ 0 h 140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1402416" fill="none" extrusionOk="0">
                    <a:moveTo>
                      <a:pt x="0" y="0"/>
                    </a:moveTo>
                    <a:cubicBezTo>
                      <a:pt x="121184" y="-27513"/>
                      <a:pt x="196912" y="27698"/>
                      <a:pt x="355203" y="0"/>
                    </a:cubicBezTo>
                    <a:cubicBezTo>
                      <a:pt x="359085" y="151665"/>
                      <a:pt x="321415" y="231286"/>
                      <a:pt x="355203" y="425400"/>
                    </a:cubicBezTo>
                    <a:cubicBezTo>
                      <a:pt x="388991" y="619514"/>
                      <a:pt x="329061" y="772219"/>
                      <a:pt x="355203" y="892872"/>
                    </a:cubicBezTo>
                    <a:cubicBezTo>
                      <a:pt x="381345" y="1013525"/>
                      <a:pt x="337719" y="1227390"/>
                      <a:pt x="355203" y="1402416"/>
                    </a:cubicBezTo>
                    <a:cubicBezTo>
                      <a:pt x="187626" y="1402819"/>
                      <a:pt x="151977" y="1397411"/>
                      <a:pt x="0" y="1402416"/>
                    </a:cubicBezTo>
                    <a:cubicBezTo>
                      <a:pt x="-36918" y="1240725"/>
                      <a:pt x="20149" y="1062439"/>
                      <a:pt x="0" y="948968"/>
                    </a:cubicBezTo>
                    <a:cubicBezTo>
                      <a:pt x="-20149" y="835497"/>
                      <a:pt x="27427" y="595476"/>
                      <a:pt x="0" y="481496"/>
                    </a:cubicBezTo>
                    <a:cubicBezTo>
                      <a:pt x="-27427" y="367516"/>
                      <a:pt x="19344" y="237228"/>
                      <a:pt x="0" y="0"/>
                    </a:cubicBezTo>
                    <a:close/>
                  </a:path>
                  <a:path w="355203" h="1402416" stroke="0" extrusionOk="0">
                    <a:moveTo>
                      <a:pt x="0" y="0"/>
                    </a:moveTo>
                    <a:cubicBezTo>
                      <a:pt x="160409" y="-37748"/>
                      <a:pt x="222502" y="4214"/>
                      <a:pt x="355203" y="0"/>
                    </a:cubicBezTo>
                    <a:cubicBezTo>
                      <a:pt x="363720" y="198570"/>
                      <a:pt x="351197" y="375936"/>
                      <a:pt x="355203" y="495520"/>
                    </a:cubicBezTo>
                    <a:cubicBezTo>
                      <a:pt x="359209" y="615104"/>
                      <a:pt x="335457" y="796729"/>
                      <a:pt x="355203" y="962992"/>
                    </a:cubicBezTo>
                    <a:cubicBezTo>
                      <a:pt x="374949" y="1129255"/>
                      <a:pt x="333877" y="1225666"/>
                      <a:pt x="355203" y="1402416"/>
                    </a:cubicBezTo>
                    <a:cubicBezTo>
                      <a:pt x="195580" y="1422320"/>
                      <a:pt x="82197" y="1365748"/>
                      <a:pt x="0" y="1402416"/>
                    </a:cubicBezTo>
                    <a:cubicBezTo>
                      <a:pt x="-58190" y="1297234"/>
                      <a:pt x="28102" y="1041272"/>
                      <a:pt x="0" y="906896"/>
                    </a:cubicBezTo>
                    <a:cubicBezTo>
                      <a:pt x="-28102" y="772520"/>
                      <a:pt x="4857" y="582947"/>
                      <a:pt x="0" y="425400"/>
                    </a:cubicBezTo>
                    <a:cubicBezTo>
                      <a:pt x="-4857" y="267853"/>
                      <a:pt x="23388" y="148290"/>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Rectangle 115">
                <a:extLst>
                  <a:ext uri="{FF2B5EF4-FFF2-40B4-BE49-F238E27FC236}">
                    <a16:creationId xmlns:a16="http://schemas.microsoft.com/office/drawing/2014/main" id="{3168C15F-0A7E-3242-6103-3F1150A502A4}"/>
                  </a:ext>
                </a:extLst>
              </p:cNvPr>
              <p:cNvSpPr/>
              <p:nvPr/>
            </p:nvSpPr>
            <p:spPr>
              <a:xfrm>
                <a:off x="8940989" y="4204116"/>
                <a:ext cx="338031" cy="684760"/>
              </a:xfrm>
              <a:custGeom>
                <a:avLst/>
                <a:gdLst>
                  <a:gd name="connsiteX0" fmla="*/ 0 w 338031"/>
                  <a:gd name="connsiteY0" fmla="*/ 0 h 684760"/>
                  <a:gd name="connsiteX1" fmla="*/ 338031 w 338031"/>
                  <a:gd name="connsiteY1" fmla="*/ 0 h 684760"/>
                  <a:gd name="connsiteX2" fmla="*/ 338031 w 338031"/>
                  <a:gd name="connsiteY2" fmla="*/ 321837 h 684760"/>
                  <a:gd name="connsiteX3" fmla="*/ 338031 w 338031"/>
                  <a:gd name="connsiteY3" fmla="*/ 684760 h 684760"/>
                  <a:gd name="connsiteX4" fmla="*/ 0 w 338031"/>
                  <a:gd name="connsiteY4" fmla="*/ 684760 h 684760"/>
                  <a:gd name="connsiteX5" fmla="*/ 0 w 338031"/>
                  <a:gd name="connsiteY5" fmla="*/ 328685 h 684760"/>
                  <a:gd name="connsiteX6" fmla="*/ 0 w 338031"/>
                  <a:gd name="connsiteY6" fmla="*/ 0 h 6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31" h="684760" fill="none" extrusionOk="0">
                    <a:moveTo>
                      <a:pt x="0" y="0"/>
                    </a:moveTo>
                    <a:cubicBezTo>
                      <a:pt x="154646" y="-9145"/>
                      <a:pt x="230941" y="29757"/>
                      <a:pt x="338031" y="0"/>
                    </a:cubicBezTo>
                    <a:cubicBezTo>
                      <a:pt x="354143" y="125470"/>
                      <a:pt x="310221" y="165986"/>
                      <a:pt x="338031" y="321837"/>
                    </a:cubicBezTo>
                    <a:cubicBezTo>
                      <a:pt x="365841" y="477688"/>
                      <a:pt x="313710" y="549487"/>
                      <a:pt x="338031" y="684760"/>
                    </a:cubicBezTo>
                    <a:cubicBezTo>
                      <a:pt x="224464" y="701187"/>
                      <a:pt x="155779" y="681918"/>
                      <a:pt x="0" y="684760"/>
                    </a:cubicBezTo>
                    <a:cubicBezTo>
                      <a:pt x="-36629" y="561911"/>
                      <a:pt x="7308" y="410388"/>
                      <a:pt x="0" y="328685"/>
                    </a:cubicBezTo>
                    <a:cubicBezTo>
                      <a:pt x="-7308" y="246983"/>
                      <a:pt x="16084" y="153508"/>
                      <a:pt x="0" y="0"/>
                    </a:cubicBezTo>
                    <a:close/>
                  </a:path>
                  <a:path w="338031" h="684760" stroke="0" extrusionOk="0">
                    <a:moveTo>
                      <a:pt x="0" y="0"/>
                    </a:moveTo>
                    <a:cubicBezTo>
                      <a:pt x="155699" y="-25646"/>
                      <a:pt x="178714" y="27095"/>
                      <a:pt x="338031" y="0"/>
                    </a:cubicBezTo>
                    <a:cubicBezTo>
                      <a:pt x="363898" y="110552"/>
                      <a:pt x="334910" y="192713"/>
                      <a:pt x="338031" y="356075"/>
                    </a:cubicBezTo>
                    <a:cubicBezTo>
                      <a:pt x="341152" y="519438"/>
                      <a:pt x="333299" y="617716"/>
                      <a:pt x="338031" y="684760"/>
                    </a:cubicBezTo>
                    <a:cubicBezTo>
                      <a:pt x="225717" y="714199"/>
                      <a:pt x="102565" y="684548"/>
                      <a:pt x="0" y="684760"/>
                    </a:cubicBezTo>
                    <a:cubicBezTo>
                      <a:pt x="-20890" y="527321"/>
                      <a:pt x="37440" y="450907"/>
                      <a:pt x="0" y="356075"/>
                    </a:cubicBezTo>
                    <a:cubicBezTo>
                      <a:pt x="-37440" y="261244"/>
                      <a:pt x="20977" y="73296"/>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7" name="Straight Connector 116">
                <a:extLst>
                  <a:ext uri="{FF2B5EF4-FFF2-40B4-BE49-F238E27FC236}">
                    <a16:creationId xmlns:a16="http://schemas.microsoft.com/office/drawing/2014/main" id="{F6D17A05-A939-F539-C3F5-6ED96E8C3D6C}"/>
                  </a:ext>
                </a:extLst>
              </p:cNvPr>
              <p:cNvCxnSpPr>
                <a:cxnSpLocks/>
              </p:cNvCxnSpPr>
              <p:nvPr/>
            </p:nvCxnSpPr>
            <p:spPr>
              <a:xfrm>
                <a:off x="9097161" y="1893501"/>
                <a:ext cx="0" cy="41922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9" name="Group 28">
              <a:extLst>
                <a:ext uri="{FF2B5EF4-FFF2-40B4-BE49-F238E27FC236}">
                  <a16:creationId xmlns:a16="http://schemas.microsoft.com/office/drawing/2014/main" id="{B4CD056D-6F82-AFB3-8A4D-F5A924279321}"/>
                </a:ext>
              </a:extLst>
            </p:cNvPr>
            <p:cNvGrpSpPr/>
            <p:nvPr/>
          </p:nvGrpSpPr>
          <p:grpSpPr>
            <a:xfrm>
              <a:off x="8202355" y="1231600"/>
              <a:ext cx="866167" cy="3897547"/>
              <a:chOff x="8646911" y="1871339"/>
              <a:chExt cx="923241" cy="4192272"/>
            </a:xfrm>
          </p:grpSpPr>
          <p:sp>
            <p:nvSpPr>
              <p:cNvPr id="102" name="Rectangle 101">
                <a:extLst>
                  <a:ext uri="{FF2B5EF4-FFF2-40B4-BE49-F238E27FC236}">
                    <a16:creationId xmlns:a16="http://schemas.microsoft.com/office/drawing/2014/main" id="{4DEF4853-7FA0-A081-A420-37A31259605E}"/>
                  </a:ext>
                </a:extLst>
              </p:cNvPr>
              <p:cNvSpPr/>
              <p:nvPr/>
            </p:nvSpPr>
            <p:spPr>
              <a:xfrm>
                <a:off x="8932057" y="2058776"/>
                <a:ext cx="346192" cy="3910547"/>
              </a:xfrm>
              <a:custGeom>
                <a:avLst/>
                <a:gdLst>
                  <a:gd name="connsiteX0" fmla="*/ 0 w 346192"/>
                  <a:gd name="connsiteY0" fmla="*/ 0 h 3910547"/>
                  <a:gd name="connsiteX1" fmla="*/ 346192 w 346192"/>
                  <a:gd name="connsiteY1" fmla="*/ 0 h 3910547"/>
                  <a:gd name="connsiteX2" fmla="*/ 346192 w 346192"/>
                  <a:gd name="connsiteY2" fmla="*/ 597755 h 3910547"/>
                  <a:gd name="connsiteX3" fmla="*/ 346192 w 346192"/>
                  <a:gd name="connsiteY3" fmla="*/ 1117299 h 3910547"/>
                  <a:gd name="connsiteX4" fmla="*/ 346192 w 346192"/>
                  <a:gd name="connsiteY4" fmla="*/ 1597738 h 3910547"/>
                  <a:gd name="connsiteX5" fmla="*/ 346192 w 346192"/>
                  <a:gd name="connsiteY5" fmla="*/ 2039071 h 3910547"/>
                  <a:gd name="connsiteX6" fmla="*/ 346192 w 346192"/>
                  <a:gd name="connsiteY6" fmla="*/ 2480404 h 3910547"/>
                  <a:gd name="connsiteX7" fmla="*/ 346192 w 346192"/>
                  <a:gd name="connsiteY7" fmla="*/ 3039054 h 3910547"/>
                  <a:gd name="connsiteX8" fmla="*/ 346192 w 346192"/>
                  <a:gd name="connsiteY8" fmla="*/ 3910547 h 3910547"/>
                  <a:gd name="connsiteX9" fmla="*/ 0 w 346192"/>
                  <a:gd name="connsiteY9" fmla="*/ 3910547 h 3910547"/>
                  <a:gd name="connsiteX10" fmla="*/ 0 w 346192"/>
                  <a:gd name="connsiteY10" fmla="*/ 3312792 h 3910547"/>
                  <a:gd name="connsiteX11" fmla="*/ 0 w 346192"/>
                  <a:gd name="connsiteY11" fmla="*/ 2871459 h 3910547"/>
                  <a:gd name="connsiteX12" fmla="*/ 0 w 346192"/>
                  <a:gd name="connsiteY12" fmla="*/ 2234598 h 3910547"/>
                  <a:gd name="connsiteX13" fmla="*/ 0 w 346192"/>
                  <a:gd name="connsiteY13" fmla="*/ 1793265 h 3910547"/>
                  <a:gd name="connsiteX14" fmla="*/ 0 w 346192"/>
                  <a:gd name="connsiteY14" fmla="*/ 1234616 h 3910547"/>
                  <a:gd name="connsiteX15" fmla="*/ 0 w 346192"/>
                  <a:gd name="connsiteY15" fmla="*/ 675966 h 3910547"/>
                  <a:gd name="connsiteX16" fmla="*/ 0 w 346192"/>
                  <a:gd name="connsiteY16" fmla="*/ 0 h 39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6192" h="3910547" fill="none" extrusionOk="0">
                    <a:moveTo>
                      <a:pt x="0" y="0"/>
                    </a:moveTo>
                    <a:cubicBezTo>
                      <a:pt x="110630" y="-2271"/>
                      <a:pt x="236995" y="25734"/>
                      <a:pt x="346192" y="0"/>
                    </a:cubicBezTo>
                    <a:cubicBezTo>
                      <a:pt x="402827" y="219040"/>
                      <a:pt x="303896" y="301951"/>
                      <a:pt x="346192" y="597755"/>
                    </a:cubicBezTo>
                    <a:cubicBezTo>
                      <a:pt x="388488" y="893560"/>
                      <a:pt x="295618" y="878943"/>
                      <a:pt x="346192" y="1117299"/>
                    </a:cubicBezTo>
                    <a:cubicBezTo>
                      <a:pt x="396766" y="1355655"/>
                      <a:pt x="344124" y="1361137"/>
                      <a:pt x="346192" y="1597738"/>
                    </a:cubicBezTo>
                    <a:cubicBezTo>
                      <a:pt x="348260" y="1834339"/>
                      <a:pt x="297505" y="1900587"/>
                      <a:pt x="346192" y="2039071"/>
                    </a:cubicBezTo>
                    <a:cubicBezTo>
                      <a:pt x="394879" y="2177555"/>
                      <a:pt x="340634" y="2381193"/>
                      <a:pt x="346192" y="2480404"/>
                    </a:cubicBezTo>
                    <a:cubicBezTo>
                      <a:pt x="351750" y="2579615"/>
                      <a:pt x="342638" y="2834371"/>
                      <a:pt x="346192" y="3039054"/>
                    </a:cubicBezTo>
                    <a:cubicBezTo>
                      <a:pt x="349746" y="3243737"/>
                      <a:pt x="324989" y="3618815"/>
                      <a:pt x="346192" y="3910547"/>
                    </a:cubicBezTo>
                    <a:cubicBezTo>
                      <a:pt x="222281" y="3937850"/>
                      <a:pt x="115297" y="3871392"/>
                      <a:pt x="0" y="3910547"/>
                    </a:cubicBezTo>
                    <a:cubicBezTo>
                      <a:pt x="-70952" y="3666058"/>
                      <a:pt x="44791" y="3468342"/>
                      <a:pt x="0" y="3312792"/>
                    </a:cubicBezTo>
                    <a:cubicBezTo>
                      <a:pt x="-44791" y="3157243"/>
                      <a:pt x="32371" y="3052571"/>
                      <a:pt x="0" y="2871459"/>
                    </a:cubicBezTo>
                    <a:cubicBezTo>
                      <a:pt x="-32371" y="2690347"/>
                      <a:pt x="72865" y="2477497"/>
                      <a:pt x="0" y="2234598"/>
                    </a:cubicBezTo>
                    <a:cubicBezTo>
                      <a:pt x="-72865" y="1991699"/>
                      <a:pt x="16196" y="1982848"/>
                      <a:pt x="0" y="1793265"/>
                    </a:cubicBezTo>
                    <a:cubicBezTo>
                      <a:pt x="-16196" y="1603682"/>
                      <a:pt x="54893" y="1380908"/>
                      <a:pt x="0" y="1234616"/>
                    </a:cubicBezTo>
                    <a:cubicBezTo>
                      <a:pt x="-54893" y="1088324"/>
                      <a:pt x="64331" y="820521"/>
                      <a:pt x="0" y="675966"/>
                    </a:cubicBezTo>
                    <a:cubicBezTo>
                      <a:pt x="-64331" y="531411"/>
                      <a:pt x="20817" y="189158"/>
                      <a:pt x="0" y="0"/>
                    </a:cubicBezTo>
                    <a:close/>
                  </a:path>
                  <a:path w="346192" h="3910547" stroke="0" extrusionOk="0">
                    <a:moveTo>
                      <a:pt x="0" y="0"/>
                    </a:moveTo>
                    <a:cubicBezTo>
                      <a:pt x="121813" y="-27423"/>
                      <a:pt x="190948" y="27729"/>
                      <a:pt x="346192" y="0"/>
                    </a:cubicBezTo>
                    <a:cubicBezTo>
                      <a:pt x="414098" y="291135"/>
                      <a:pt x="311790" y="350514"/>
                      <a:pt x="346192" y="597755"/>
                    </a:cubicBezTo>
                    <a:cubicBezTo>
                      <a:pt x="380594" y="844997"/>
                      <a:pt x="300370" y="827814"/>
                      <a:pt x="346192" y="1039088"/>
                    </a:cubicBezTo>
                    <a:cubicBezTo>
                      <a:pt x="392014" y="1250362"/>
                      <a:pt x="293446" y="1360774"/>
                      <a:pt x="346192" y="1519527"/>
                    </a:cubicBezTo>
                    <a:cubicBezTo>
                      <a:pt x="398938" y="1678280"/>
                      <a:pt x="319703" y="1810398"/>
                      <a:pt x="346192" y="1999965"/>
                    </a:cubicBezTo>
                    <a:cubicBezTo>
                      <a:pt x="372681" y="2189532"/>
                      <a:pt x="335563" y="2360603"/>
                      <a:pt x="346192" y="2597721"/>
                    </a:cubicBezTo>
                    <a:cubicBezTo>
                      <a:pt x="356821" y="2834839"/>
                      <a:pt x="336004" y="2932387"/>
                      <a:pt x="346192" y="3234581"/>
                    </a:cubicBezTo>
                    <a:cubicBezTo>
                      <a:pt x="356380" y="3536775"/>
                      <a:pt x="270042" y="3602204"/>
                      <a:pt x="346192" y="3910547"/>
                    </a:cubicBezTo>
                    <a:cubicBezTo>
                      <a:pt x="215206" y="3939243"/>
                      <a:pt x="166500" y="3901330"/>
                      <a:pt x="0" y="3910547"/>
                    </a:cubicBezTo>
                    <a:cubicBezTo>
                      <a:pt x="-37477" y="3711577"/>
                      <a:pt x="39430" y="3553956"/>
                      <a:pt x="0" y="3351897"/>
                    </a:cubicBezTo>
                    <a:cubicBezTo>
                      <a:pt x="-39430" y="3149838"/>
                      <a:pt x="39510" y="2928205"/>
                      <a:pt x="0" y="2793248"/>
                    </a:cubicBezTo>
                    <a:cubicBezTo>
                      <a:pt x="-39510" y="2658291"/>
                      <a:pt x="11163" y="2422057"/>
                      <a:pt x="0" y="2273704"/>
                    </a:cubicBezTo>
                    <a:cubicBezTo>
                      <a:pt x="-11163" y="2125351"/>
                      <a:pt x="70219" y="1887572"/>
                      <a:pt x="0" y="1636843"/>
                    </a:cubicBezTo>
                    <a:cubicBezTo>
                      <a:pt x="-70219" y="1386114"/>
                      <a:pt x="41760" y="1277359"/>
                      <a:pt x="0" y="1039088"/>
                    </a:cubicBezTo>
                    <a:cubicBezTo>
                      <a:pt x="-41760" y="800817"/>
                      <a:pt x="37025" y="660382"/>
                      <a:pt x="0" y="519544"/>
                    </a:cubicBezTo>
                    <a:cubicBezTo>
                      <a:pt x="-37025" y="378706"/>
                      <a:pt x="52514" y="258161"/>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14491788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Rectangle 102">
                <a:extLst>
                  <a:ext uri="{FF2B5EF4-FFF2-40B4-BE49-F238E27FC236}">
                    <a16:creationId xmlns:a16="http://schemas.microsoft.com/office/drawing/2014/main" id="{64071255-BC5F-C83C-EA77-F6F8C601D2F4}"/>
                  </a:ext>
                </a:extLst>
              </p:cNvPr>
              <p:cNvSpPr/>
              <p:nvPr/>
            </p:nvSpPr>
            <p:spPr>
              <a:xfrm>
                <a:off x="8646911" y="2057333"/>
                <a:ext cx="923241" cy="1255604"/>
              </a:xfrm>
              <a:custGeom>
                <a:avLst/>
                <a:gdLst>
                  <a:gd name="connsiteX0" fmla="*/ 0 w 923241"/>
                  <a:gd name="connsiteY0" fmla="*/ 0 h 1255604"/>
                  <a:gd name="connsiteX1" fmla="*/ 480085 w 923241"/>
                  <a:gd name="connsiteY1" fmla="*/ 0 h 1255604"/>
                  <a:gd name="connsiteX2" fmla="*/ 923241 w 923241"/>
                  <a:gd name="connsiteY2" fmla="*/ 0 h 1255604"/>
                  <a:gd name="connsiteX3" fmla="*/ 923241 w 923241"/>
                  <a:gd name="connsiteY3" fmla="*/ 380867 h 1255604"/>
                  <a:gd name="connsiteX4" fmla="*/ 923241 w 923241"/>
                  <a:gd name="connsiteY4" fmla="*/ 774289 h 1255604"/>
                  <a:gd name="connsiteX5" fmla="*/ 923241 w 923241"/>
                  <a:gd name="connsiteY5" fmla="*/ 1255604 h 1255604"/>
                  <a:gd name="connsiteX6" fmla="*/ 480085 w 923241"/>
                  <a:gd name="connsiteY6" fmla="*/ 1255604 h 1255604"/>
                  <a:gd name="connsiteX7" fmla="*/ 0 w 923241"/>
                  <a:gd name="connsiteY7" fmla="*/ 1255604 h 1255604"/>
                  <a:gd name="connsiteX8" fmla="*/ 0 w 923241"/>
                  <a:gd name="connsiteY8" fmla="*/ 849625 h 1255604"/>
                  <a:gd name="connsiteX9" fmla="*/ 0 w 923241"/>
                  <a:gd name="connsiteY9" fmla="*/ 431091 h 1255604"/>
                  <a:gd name="connsiteX10" fmla="*/ 0 w 923241"/>
                  <a:gd name="connsiteY10" fmla="*/ 0 h 125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3241" h="1255604" fill="none" extrusionOk="0">
                    <a:moveTo>
                      <a:pt x="0" y="0"/>
                    </a:moveTo>
                    <a:cubicBezTo>
                      <a:pt x="111721" y="-33140"/>
                      <a:pt x="282607" y="10367"/>
                      <a:pt x="480085" y="0"/>
                    </a:cubicBezTo>
                    <a:cubicBezTo>
                      <a:pt x="677564" y="-10367"/>
                      <a:pt x="829574" y="14483"/>
                      <a:pt x="923241" y="0"/>
                    </a:cubicBezTo>
                    <a:cubicBezTo>
                      <a:pt x="937494" y="189193"/>
                      <a:pt x="887726" y="237488"/>
                      <a:pt x="923241" y="380867"/>
                    </a:cubicBezTo>
                    <a:cubicBezTo>
                      <a:pt x="958756" y="524246"/>
                      <a:pt x="893276" y="636298"/>
                      <a:pt x="923241" y="774289"/>
                    </a:cubicBezTo>
                    <a:cubicBezTo>
                      <a:pt x="953206" y="912280"/>
                      <a:pt x="869828" y="1091281"/>
                      <a:pt x="923241" y="1255604"/>
                    </a:cubicBezTo>
                    <a:cubicBezTo>
                      <a:pt x="711786" y="1260275"/>
                      <a:pt x="579384" y="1247011"/>
                      <a:pt x="480085" y="1255604"/>
                    </a:cubicBezTo>
                    <a:cubicBezTo>
                      <a:pt x="380786" y="1264197"/>
                      <a:pt x="161417" y="1201208"/>
                      <a:pt x="0" y="1255604"/>
                    </a:cubicBezTo>
                    <a:cubicBezTo>
                      <a:pt x="-31461" y="1082559"/>
                      <a:pt x="34557" y="948973"/>
                      <a:pt x="0" y="849625"/>
                    </a:cubicBezTo>
                    <a:cubicBezTo>
                      <a:pt x="-34557" y="750277"/>
                      <a:pt x="30112" y="564748"/>
                      <a:pt x="0" y="431091"/>
                    </a:cubicBezTo>
                    <a:cubicBezTo>
                      <a:pt x="-30112" y="297434"/>
                      <a:pt x="41474" y="211115"/>
                      <a:pt x="0" y="0"/>
                    </a:cubicBezTo>
                    <a:close/>
                  </a:path>
                  <a:path w="923241" h="1255604" stroke="0" extrusionOk="0">
                    <a:moveTo>
                      <a:pt x="0" y="0"/>
                    </a:moveTo>
                    <a:cubicBezTo>
                      <a:pt x="165986" y="-1262"/>
                      <a:pt x="299181" y="5583"/>
                      <a:pt x="433923" y="0"/>
                    </a:cubicBezTo>
                    <a:cubicBezTo>
                      <a:pt x="568665" y="-5583"/>
                      <a:pt x="707544" y="51740"/>
                      <a:pt x="923241" y="0"/>
                    </a:cubicBezTo>
                    <a:cubicBezTo>
                      <a:pt x="932920" y="175687"/>
                      <a:pt x="914566" y="289221"/>
                      <a:pt x="923241" y="380867"/>
                    </a:cubicBezTo>
                    <a:cubicBezTo>
                      <a:pt x="931916" y="472513"/>
                      <a:pt x="886676" y="649074"/>
                      <a:pt x="923241" y="811957"/>
                    </a:cubicBezTo>
                    <a:cubicBezTo>
                      <a:pt x="959806" y="974840"/>
                      <a:pt x="923086" y="1042643"/>
                      <a:pt x="923241" y="1255604"/>
                    </a:cubicBezTo>
                    <a:cubicBezTo>
                      <a:pt x="765022" y="1285147"/>
                      <a:pt x="700571" y="1228536"/>
                      <a:pt x="480085" y="1255604"/>
                    </a:cubicBezTo>
                    <a:cubicBezTo>
                      <a:pt x="259599" y="1282672"/>
                      <a:pt x="188942" y="1234607"/>
                      <a:pt x="0" y="1255604"/>
                    </a:cubicBezTo>
                    <a:cubicBezTo>
                      <a:pt x="-47643" y="1132669"/>
                      <a:pt x="38392" y="972265"/>
                      <a:pt x="0" y="849625"/>
                    </a:cubicBezTo>
                    <a:cubicBezTo>
                      <a:pt x="-38392" y="726985"/>
                      <a:pt x="27445" y="554834"/>
                      <a:pt x="0" y="431091"/>
                    </a:cubicBezTo>
                    <a:cubicBezTo>
                      <a:pt x="-27445" y="307348"/>
                      <a:pt x="23650" y="191296"/>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363541373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Rectangle 103">
                <a:extLst>
                  <a:ext uri="{FF2B5EF4-FFF2-40B4-BE49-F238E27FC236}">
                    <a16:creationId xmlns:a16="http://schemas.microsoft.com/office/drawing/2014/main" id="{B0065B2C-C559-A89D-B837-4AE0AD482413}"/>
                  </a:ext>
                </a:extLst>
              </p:cNvPr>
              <p:cNvSpPr/>
              <p:nvPr/>
            </p:nvSpPr>
            <p:spPr>
              <a:xfrm>
                <a:off x="8665625" y="2063001"/>
                <a:ext cx="881946" cy="1259841"/>
              </a:xfrm>
              <a:custGeom>
                <a:avLst/>
                <a:gdLst>
                  <a:gd name="connsiteX0" fmla="*/ 0 w 881946"/>
                  <a:gd name="connsiteY0" fmla="*/ 0 h 1259841"/>
                  <a:gd name="connsiteX1" fmla="*/ 458612 w 881946"/>
                  <a:gd name="connsiteY1" fmla="*/ 0 h 1259841"/>
                  <a:gd name="connsiteX2" fmla="*/ 881946 w 881946"/>
                  <a:gd name="connsiteY2" fmla="*/ 0 h 1259841"/>
                  <a:gd name="connsiteX3" fmla="*/ 881946 w 881946"/>
                  <a:gd name="connsiteY3" fmla="*/ 394750 h 1259841"/>
                  <a:gd name="connsiteX4" fmla="*/ 881946 w 881946"/>
                  <a:gd name="connsiteY4" fmla="*/ 776902 h 1259841"/>
                  <a:gd name="connsiteX5" fmla="*/ 881946 w 881946"/>
                  <a:gd name="connsiteY5" fmla="*/ 1259841 h 1259841"/>
                  <a:gd name="connsiteX6" fmla="*/ 423334 w 881946"/>
                  <a:gd name="connsiteY6" fmla="*/ 1259841 h 1259841"/>
                  <a:gd name="connsiteX7" fmla="*/ 0 w 881946"/>
                  <a:gd name="connsiteY7" fmla="*/ 1259841 h 1259841"/>
                  <a:gd name="connsiteX8" fmla="*/ 0 w 881946"/>
                  <a:gd name="connsiteY8" fmla="*/ 877689 h 1259841"/>
                  <a:gd name="connsiteX9" fmla="*/ 0 w 881946"/>
                  <a:gd name="connsiteY9" fmla="*/ 457742 h 1259841"/>
                  <a:gd name="connsiteX10" fmla="*/ 0 w 881946"/>
                  <a:gd name="connsiteY10" fmla="*/ 0 h 12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1946" h="1259841" fill="none" extrusionOk="0">
                    <a:moveTo>
                      <a:pt x="0" y="0"/>
                    </a:moveTo>
                    <a:cubicBezTo>
                      <a:pt x="183468" y="-568"/>
                      <a:pt x="311313" y="1567"/>
                      <a:pt x="458612" y="0"/>
                    </a:cubicBezTo>
                    <a:cubicBezTo>
                      <a:pt x="605911" y="-1567"/>
                      <a:pt x="683642" y="1836"/>
                      <a:pt x="881946" y="0"/>
                    </a:cubicBezTo>
                    <a:cubicBezTo>
                      <a:pt x="899061" y="145619"/>
                      <a:pt x="841127" y="314337"/>
                      <a:pt x="881946" y="394750"/>
                    </a:cubicBezTo>
                    <a:cubicBezTo>
                      <a:pt x="922765" y="475163"/>
                      <a:pt x="847345" y="616573"/>
                      <a:pt x="881946" y="776902"/>
                    </a:cubicBezTo>
                    <a:cubicBezTo>
                      <a:pt x="916547" y="937231"/>
                      <a:pt x="848898" y="1043011"/>
                      <a:pt x="881946" y="1259841"/>
                    </a:cubicBezTo>
                    <a:cubicBezTo>
                      <a:pt x="739715" y="1279089"/>
                      <a:pt x="648210" y="1213322"/>
                      <a:pt x="423334" y="1259841"/>
                    </a:cubicBezTo>
                    <a:cubicBezTo>
                      <a:pt x="198458" y="1306360"/>
                      <a:pt x="124795" y="1258476"/>
                      <a:pt x="0" y="1259841"/>
                    </a:cubicBezTo>
                    <a:cubicBezTo>
                      <a:pt x="-9815" y="1141640"/>
                      <a:pt x="24476" y="974597"/>
                      <a:pt x="0" y="877689"/>
                    </a:cubicBezTo>
                    <a:cubicBezTo>
                      <a:pt x="-24476" y="780781"/>
                      <a:pt x="14168" y="595729"/>
                      <a:pt x="0" y="457742"/>
                    </a:cubicBezTo>
                    <a:cubicBezTo>
                      <a:pt x="-14168" y="319755"/>
                      <a:pt x="52680" y="119842"/>
                      <a:pt x="0" y="0"/>
                    </a:cubicBezTo>
                    <a:close/>
                  </a:path>
                  <a:path w="881946" h="1259841" stroke="0" extrusionOk="0">
                    <a:moveTo>
                      <a:pt x="0" y="0"/>
                    </a:moveTo>
                    <a:cubicBezTo>
                      <a:pt x="93556" y="-17792"/>
                      <a:pt x="309719" y="37554"/>
                      <a:pt x="423334" y="0"/>
                    </a:cubicBezTo>
                    <a:cubicBezTo>
                      <a:pt x="536949" y="-37554"/>
                      <a:pt x="689837" y="54767"/>
                      <a:pt x="881946" y="0"/>
                    </a:cubicBezTo>
                    <a:cubicBezTo>
                      <a:pt x="909603" y="90578"/>
                      <a:pt x="873434" y="276970"/>
                      <a:pt x="881946" y="394750"/>
                    </a:cubicBezTo>
                    <a:cubicBezTo>
                      <a:pt x="890458" y="512530"/>
                      <a:pt x="853394" y="708366"/>
                      <a:pt x="881946" y="827296"/>
                    </a:cubicBezTo>
                    <a:cubicBezTo>
                      <a:pt x="910498" y="946226"/>
                      <a:pt x="868596" y="1093475"/>
                      <a:pt x="881946" y="1259841"/>
                    </a:cubicBezTo>
                    <a:cubicBezTo>
                      <a:pt x="763552" y="1272243"/>
                      <a:pt x="596225" y="1250439"/>
                      <a:pt x="440973" y="1259841"/>
                    </a:cubicBezTo>
                    <a:cubicBezTo>
                      <a:pt x="285721" y="1269243"/>
                      <a:pt x="164436" y="1224827"/>
                      <a:pt x="0" y="1259841"/>
                    </a:cubicBezTo>
                    <a:cubicBezTo>
                      <a:pt x="-5273" y="1101717"/>
                      <a:pt x="25954" y="942284"/>
                      <a:pt x="0" y="827296"/>
                    </a:cubicBezTo>
                    <a:cubicBezTo>
                      <a:pt x="-25954" y="712308"/>
                      <a:pt x="44599" y="527189"/>
                      <a:pt x="0" y="445144"/>
                    </a:cubicBezTo>
                    <a:cubicBezTo>
                      <a:pt x="-44599" y="363099"/>
                      <a:pt x="40070" y="144370"/>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Rectangle 104">
                <a:extLst>
                  <a:ext uri="{FF2B5EF4-FFF2-40B4-BE49-F238E27FC236}">
                    <a16:creationId xmlns:a16="http://schemas.microsoft.com/office/drawing/2014/main" id="{89A2C358-619A-29F2-E869-2041D2A9154D}"/>
                  </a:ext>
                </a:extLst>
              </p:cNvPr>
              <p:cNvSpPr/>
              <p:nvPr/>
            </p:nvSpPr>
            <p:spPr>
              <a:xfrm>
                <a:off x="8814492" y="2058777"/>
                <a:ext cx="636526" cy="1264065"/>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Rectangle 105">
                <a:extLst>
                  <a:ext uri="{FF2B5EF4-FFF2-40B4-BE49-F238E27FC236}">
                    <a16:creationId xmlns:a16="http://schemas.microsoft.com/office/drawing/2014/main" id="{BB83BEB7-B2B2-DCA9-B83F-F344CAFFB5EE}"/>
                  </a:ext>
                </a:extLst>
              </p:cNvPr>
              <p:cNvSpPr/>
              <p:nvPr/>
            </p:nvSpPr>
            <p:spPr>
              <a:xfrm>
                <a:off x="8942186" y="3315277"/>
                <a:ext cx="336063" cy="2606785"/>
              </a:xfrm>
              <a:custGeom>
                <a:avLst/>
                <a:gdLst>
                  <a:gd name="connsiteX0" fmla="*/ 0 w 336063"/>
                  <a:gd name="connsiteY0" fmla="*/ 0 h 2606785"/>
                  <a:gd name="connsiteX1" fmla="*/ 336063 w 336063"/>
                  <a:gd name="connsiteY1" fmla="*/ 0 h 2606785"/>
                  <a:gd name="connsiteX2" fmla="*/ 336063 w 336063"/>
                  <a:gd name="connsiteY2" fmla="*/ 495289 h 2606785"/>
                  <a:gd name="connsiteX3" fmla="*/ 336063 w 336063"/>
                  <a:gd name="connsiteY3" fmla="*/ 964510 h 2606785"/>
                  <a:gd name="connsiteX4" fmla="*/ 336063 w 336063"/>
                  <a:gd name="connsiteY4" fmla="*/ 1538003 h 2606785"/>
                  <a:gd name="connsiteX5" fmla="*/ 336063 w 336063"/>
                  <a:gd name="connsiteY5" fmla="*/ 1981157 h 2606785"/>
                  <a:gd name="connsiteX6" fmla="*/ 336063 w 336063"/>
                  <a:gd name="connsiteY6" fmla="*/ 2606785 h 2606785"/>
                  <a:gd name="connsiteX7" fmla="*/ 0 w 336063"/>
                  <a:gd name="connsiteY7" fmla="*/ 2606785 h 2606785"/>
                  <a:gd name="connsiteX8" fmla="*/ 0 w 336063"/>
                  <a:gd name="connsiteY8" fmla="*/ 2085428 h 2606785"/>
                  <a:gd name="connsiteX9" fmla="*/ 0 w 336063"/>
                  <a:gd name="connsiteY9" fmla="*/ 1590139 h 2606785"/>
                  <a:gd name="connsiteX10" fmla="*/ 0 w 336063"/>
                  <a:gd name="connsiteY10" fmla="*/ 1146985 h 2606785"/>
                  <a:gd name="connsiteX11" fmla="*/ 0 w 336063"/>
                  <a:gd name="connsiteY11" fmla="*/ 651696 h 2606785"/>
                  <a:gd name="connsiteX12" fmla="*/ 0 w 336063"/>
                  <a:gd name="connsiteY12" fmla="*/ 0 h 260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63" h="2606785" fill="none" extrusionOk="0">
                    <a:moveTo>
                      <a:pt x="0" y="0"/>
                    </a:moveTo>
                    <a:cubicBezTo>
                      <a:pt x="130052" y="-13434"/>
                      <a:pt x="215776" y="3370"/>
                      <a:pt x="336063" y="0"/>
                    </a:cubicBezTo>
                    <a:cubicBezTo>
                      <a:pt x="376600" y="146945"/>
                      <a:pt x="281401" y="374214"/>
                      <a:pt x="336063" y="495289"/>
                    </a:cubicBezTo>
                    <a:cubicBezTo>
                      <a:pt x="390725" y="616364"/>
                      <a:pt x="300913" y="856555"/>
                      <a:pt x="336063" y="964510"/>
                    </a:cubicBezTo>
                    <a:cubicBezTo>
                      <a:pt x="371213" y="1072465"/>
                      <a:pt x="297203" y="1316558"/>
                      <a:pt x="336063" y="1538003"/>
                    </a:cubicBezTo>
                    <a:cubicBezTo>
                      <a:pt x="374923" y="1759448"/>
                      <a:pt x="291044" y="1879909"/>
                      <a:pt x="336063" y="1981157"/>
                    </a:cubicBezTo>
                    <a:cubicBezTo>
                      <a:pt x="381082" y="2082405"/>
                      <a:pt x="309031" y="2331783"/>
                      <a:pt x="336063" y="2606785"/>
                    </a:cubicBezTo>
                    <a:cubicBezTo>
                      <a:pt x="221438" y="2618018"/>
                      <a:pt x="81268" y="2601689"/>
                      <a:pt x="0" y="2606785"/>
                    </a:cubicBezTo>
                    <a:cubicBezTo>
                      <a:pt x="-61202" y="2470352"/>
                      <a:pt x="62430" y="2302404"/>
                      <a:pt x="0" y="2085428"/>
                    </a:cubicBezTo>
                    <a:cubicBezTo>
                      <a:pt x="-62430" y="1868452"/>
                      <a:pt x="17570" y="1742286"/>
                      <a:pt x="0" y="1590139"/>
                    </a:cubicBezTo>
                    <a:cubicBezTo>
                      <a:pt x="-17570" y="1437992"/>
                      <a:pt x="3340" y="1238368"/>
                      <a:pt x="0" y="1146985"/>
                    </a:cubicBezTo>
                    <a:cubicBezTo>
                      <a:pt x="-3340" y="1055602"/>
                      <a:pt x="32832" y="883236"/>
                      <a:pt x="0" y="651696"/>
                    </a:cubicBezTo>
                    <a:cubicBezTo>
                      <a:pt x="-32832" y="420156"/>
                      <a:pt x="65141" y="219132"/>
                      <a:pt x="0" y="0"/>
                    </a:cubicBezTo>
                    <a:close/>
                  </a:path>
                  <a:path w="336063" h="2606785" stroke="0" extrusionOk="0">
                    <a:moveTo>
                      <a:pt x="0" y="0"/>
                    </a:moveTo>
                    <a:cubicBezTo>
                      <a:pt x="155357" y="-38008"/>
                      <a:pt x="208870" y="32667"/>
                      <a:pt x="336063" y="0"/>
                    </a:cubicBezTo>
                    <a:cubicBezTo>
                      <a:pt x="399867" y="124555"/>
                      <a:pt x="324509" y="300120"/>
                      <a:pt x="336063" y="573493"/>
                    </a:cubicBezTo>
                    <a:cubicBezTo>
                      <a:pt x="347617" y="846866"/>
                      <a:pt x="292774" y="928612"/>
                      <a:pt x="336063" y="1094850"/>
                    </a:cubicBezTo>
                    <a:cubicBezTo>
                      <a:pt x="379352" y="1261088"/>
                      <a:pt x="284614" y="1408136"/>
                      <a:pt x="336063" y="1642275"/>
                    </a:cubicBezTo>
                    <a:cubicBezTo>
                      <a:pt x="387512" y="1876414"/>
                      <a:pt x="320933" y="1911342"/>
                      <a:pt x="336063" y="2085428"/>
                    </a:cubicBezTo>
                    <a:cubicBezTo>
                      <a:pt x="351193" y="2259514"/>
                      <a:pt x="300764" y="2491719"/>
                      <a:pt x="336063" y="2606785"/>
                    </a:cubicBezTo>
                    <a:cubicBezTo>
                      <a:pt x="265311" y="2627590"/>
                      <a:pt x="164156" y="2574766"/>
                      <a:pt x="0" y="2606785"/>
                    </a:cubicBezTo>
                    <a:cubicBezTo>
                      <a:pt x="-38244" y="2493820"/>
                      <a:pt x="32379" y="2310402"/>
                      <a:pt x="0" y="2059360"/>
                    </a:cubicBezTo>
                    <a:cubicBezTo>
                      <a:pt x="-32379" y="1808319"/>
                      <a:pt x="20685" y="1724237"/>
                      <a:pt x="0" y="1616207"/>
                    </a:cubicBezTo>
                    <a:cubicBezTo>
                      <a:pt x="-20685" y="1508177"/>
                      <a:pt x="6650" y="1247501"/>
                      <a:pt x="0" y="1094850"/>
                    </a:cubicBezTo>
                    <a:cubicBezTo>
                      <a:pt x="-6650" y="942199"/>
                      <a:pt x="67833" y="750669"/>
                      <a:pt x="0" y="521357"/>
                    </a:cubicBezTo>
                    <a:cubicBezTo>
                      <a:pt x="-67833" y="292045"/>
                      <a:pt x="20186" y="231985"/>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Rectangle 106">
                <a:extLst>
                  <a:ext uri="{FF2B5EF4-FFF2-40B4-BE49-F238E27FC236}">
                    <a16:creationId xmlns:a16="http://schemas.microsoft.com/office/drawing/2014/main" id="{14648A53-A1D9-6161-A3AF-92A0F8D2B746}"/>
                  </a:ext>
                </a:extLst>
              </p:cNvPr>
              <p:cNvSpPr/>
              <p:nvPr/>
            </p:nvSpPr>
            <p:spPr>
              <a:xfrm>
                <a:off x="9006599" y="2053095"/>
                <a:ext cx="206661" cy="3903177"/>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Rectangle 107">
                <a:extLst>
                  <a:ext uri="{FF2B5EF4-FFF2-40B4-BE49-F238E27FC236}">
                    <a16:creationId xmlns:a16="http://schemas.microsoft.com/office/drawing/2014/main" id="{579160D4-1CAF-0089-6B0D-C4FB549390D3}"/>
                  </a:ext>
                </a:extLst>
              </p:cNvPr>
              <p:cNvSpPr/>
              <p:nvPr/>
            </p:nvSpPr>
            <p:spPr>
              <a:xfrm>
                <a:off x="9033213" y="2076714"/>
                <a:ext cx="140154" cy="1081907"/>
              </a:xfrm>
              <a:custGeom>
                <a:avLst/>
                <a:gdLst>
                  <a:gd name="connsiteX0" fmla="*/ 0 w 140154"/>
                  <a:gd name="connsiteY0" fmla="*/ 0 h 1081907"/>
                  <a:gd name="connsiteX1" fmla="*/ 140154 w 140154"/>
                  <a:gd name="connsiteY1" fmla="*/ 0 h 1081907"/>
                  <a:gd name="connsiteX2" fmla="*/ 140154 w 140154"/>
                  <a:gd name="connsiteY2" fmla="*/ 508496 h 1081907"/>
                  <a:gd name="connsiteX3" fmla="*/ 140154 w 140154"/>
                  <a:gd name="connsiteY3" fmla="*/ 1081907 h 1081907"/>
                  <a:gd name="connsiteX4" fmla="*/ 0 w 140154"/>
                  <a:gd name="connsiteY4" fmla="*/ 1081907 h 1081907"/>
                  <a:gd name="connsiteX5" fmla="*/ 0 w 140154"/>
                  <a:gd name="connsiteY5" fmla="*/ 519315 h 1081907"/>
                  <a:gd name="connsiteX6" fmla="*/ 0 w 140154"/>
                  <a:gd name="connsiteY6" fmla="*/ 0 h 108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154" h="1081907" fill="none" extrusionOk="0">
                    <a:moveTo>
                      <a:pt x="0" y="0"/>
                    </a:moveTo>
                    <a:cubicBezTo>
                      <a:pt x="30176" y="-6129"/>
                      <a:pt x="96491" y="11865"/>
                      <a:pt x="140154" y="0"/>
                    </a:cubicBezTo>
                    <a:cubicBezTo>
                      <a:pt x="168877" y="151656"/>
                      <a:pt x="101400" y="254418"/>
                      <a:pt x="140154" y="508496"/>
                    </a:cubicBezTo>
                    <a:cubicBezTo>
                      <a:pt x="178908" y="762574"/>
                      <a:pt x="133152" y="816191"/>
                      <a:pt x="140154" y="1081907"/>
                    </a:cubicBezTo>
                    <a:cubicBezTo>
                      <a:pt x="86229" y="1083177"/>
                      <a:pt x="35967" y="1076152"/>
                      <a:pt x="0" y="1081907"/>
                    </a:cubicBezTo>
                    <a:cubicBezTo>
                      <a:pt x="-32178" y="958225"/>
                      <a:pt x="35057" y="781749"/>
                      <a:pt x="0" y="519315"/>
                    </a:cubicBezTo>
                    <a:cubicBezTo>
                      <a:pt x="-35057" y="256881"/>
                      <a:pt x="49874" y="143616"/>
                      <a:pt x="0" y="0"/>
                    </a:cubicBezTo>
                    <a:close/>
                  </a:path>
                  <a:path w="140154" h="1081907" stroke="0" extrusionOk="0">
                    <a:moveTo>
                      <a:pt x="0" y="0"/>
                    </a:moveTo>
                    <a:cubicBezTo>
                      <a:pt x="31950" y="-10336"/>
                      <a:pt x="110750" y="4015"/>
                      <a:pt x="140154" y="0"/>
                    </a:cubicBezTo>
                    <a:cubicBezTo>
                      <a:pt x="198250" y="166203"/>
                      <a:pt x="80533" y="380510"/>
                      <a:pt x="140154" y="562592"/>
                    </a:cubicBezTo>
                    <a:cubicBezTo>
                      <a:pt x="199775" y="744674"/>
                      <a:pt x="102686" y="839100"/>
                      <a:pt x="140154" y="1081907"/>
                    </a:cubicBezTo>
                    <a:cubicBezTo>
                      <a:pt x="96852" y="1085121"/>
                      <a:pt x="56965" y="1076480"/>
                      <a:pt x="0" y="1081907"/>
                    </a:cubicBezTo>
                    <a:cubicBezTo>
                      <a:pt x="-15539" y="905519"/>
                      <a:pt x="8608" y="753203"/>
                      <a:pt x="0" y="562592"/>
                    </a:cubicBezTo>
                    <a:cubicBezTo>
                      <a:pt x="-8608" y="371981"/>
                      <a:pt x="57728" y="235037"/>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Rectangle 108">
                <a:extLst>
                  <a:ext uri="{FF2B5EF4-FFF2-40B4-BE49-F238E27FC236}">
                    <a16:creationId xmlns:a16="http://schemas.microsoft.com/office/drawing/2014/main" id="{ED579830-6A2B-03C4-62E1-EB0CAFFF2E96}"/>
                  </a:ext>
                </a:extLst>
              </p:cNvPr>
              <p:cNvSpPr/>
              <p:nvPr/>
            </p:nvSpPr>
            <p:spPr>
              <a:xfrm>
                <a:off x="9006599" y="4912917"/>
                <a:ext cx="215891" cy="684760"/>
              </a:xfrm>
              <a:custGeom>
                <a:avLst/>
                <a:gdLst>
                  <a:gd name="connsiteX0" fmla="*/ 0 w 215891"/>
                  <a:gd name="connsiteY0" fmla="*/ 0 h 684760"/>
                  <a:gd name="connsiteX1" fmla="*/ 215891 w 215891"/>
                  <a:gd name="connsiteY1" fmla="*/ 0 h 684760"/>
                  <a:gd name="connsiteX2" fmla="*/ 215891 w 215891"/>
                  <a:gd name="connsiteY2" fmla="*/ 321837 h 684760"/>
                  <a:gd name="connsiteX3" fmla="*/ 215891 w 215891"/>
                  <a:gd name="connsiteY3" fmla="*/ 684760 h 684760"/>
                  <a:gd name="connsiteX4" fmla="*/ 0 w 215891"/>
                  <a:gd name="connsiteY4" fmla="*/ 684760 h 684760"/>
                  <a:gd name="connsiteX5" fmla="*/ 0 w 215891"/>
                  <a:gd name="connsiteY5" fmla="*/ 328685 h 684760"/>
                  <a:gd name="connsiteX6" fmla="*/ 0 w 215891"/>
                  <a:gd name="connsiteY6" fmla="*/ 0 h 6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891" h="684760" fill="none" extrusionOk="0">
                    <a:moveTo>
                      <a:pt x="0" y="0"/>
                    </a:moveTo>
                    <a:cubicBezTo>
                      <a:pt x="62706" y="-14910"/>
                      <a:pt x="108531" y="11727"/>
                      <a:pt x="215891" y="0"/>
                    </a:cubicBezTo>
                    <a:cubicBezTo>
                      <a:pt x="232003" y="125470"/>
                      <a:pt x="188081" y="165986"/>
                      <a:pt x="215891" y="321837"/>
                    </a:cubicBezTo>
                    <a:cubicBezTo>
                      <a:pt x="243701" y="477688"/>
                      <a:pt x="191570" y="549487"/>
                      <a:pt x="215891" y="684760"/>
                    </a:cubicBezTo>
                    <a:cubicBezTo>
                      <a:pt x="148173" y="698060"/>
                      <a:pt x="95205" y="674639"/>
                      <a:pt x="0" y="684760"/>
                    </a:cubicBezTo>
                    <a:cubicBezTo>
                      <a:pt x="-36629" y="561911"/>
                      <a:pt x="7308" y="410388"/>
                      <a:pt x="0" y="328685"/>
                    </a:cubicBezTo>
                    <a:cubicBezTo>
                      <a:pt x="-7308" y="246983"/>
                      <a:pt x="16084" y="153508"/>
                      <a:pt x="0" y="0"/>
                    </a:cubicBezTo>
                    <a:close/>
                  </a:path>
                  <a:path w="215891" h="684760" stroke="0" extrusionOk="0">
                    <a:moveTo>
                      <a:pt x="0" y="0"/>
                    </a:moveTo>
                    <a:cubicBezTo>
                      <a:pt x="81191" y="-969"/>
                      <a:pt x="133148" y="381"/>
                      <a:pt x="215891" y="0"/>
                    </a:cubicBezTo>
                    <a:cubicBezTo>
                      <a:pt x="241758" y="110552"/>
                      <a:pt x="212770" y="192713"/>
                      <a:pt x="215891" y="356075"/>
                    </a:cubicBezTo>
                    <a:cubicBezTo>
                      <a:pt x="219012" y="519438"/>
                      <a:pt x="211159" y="617716"/>
                      <a:pt x="215891" y="684760"/>
                    </a:cubicBezTo>
                    <a:cubicBezTo>
                      <a:pt x="157827" y="687768"/>
                      <a:pt x="61695" y="670275"/>
                      <a:pt x="0" y="684760"/>
                    </a:cubicBezTo>
                    <a:cubicBezTo>
                      <a:pt x="-20890" y="527321"/>
                      <a:pt x="37440" y="450907"/>
                      <a:pt x="0" y="356075"/>
                    </a:cubicBezTo>
                    <a:cubicBezTo>
                      <a:pt x="-37440" y="261244"/>
                      <a:pt x="20977" y="73296"/>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0" name="Straight Connector 109">
                <a:extLst>
                  <a:ext uri="{FF2B5EF4-FFF2-40B4-BE49-F238E27FC236}">
                    <a16:creationId xmlns:a16="http://schemas.microsoft.com/office/drawing/2014/main" id="{964AA529-05C7-0F2A-F5CD-BE5194F885BE}"/>
                  </a:ext>
                </a:extLst>
              </p:cNvPr>
              <p:cNvCxnSpPr>
                <a:cxnSpLocks/>
              </p:cNvCxnSpPr>
              <p:nvPr/>
            </p:nvCxnSpPr>
            <p:spPr>
              <a:xfrm>
                <a:off x="9091885" y="1871339"/>
                <a:ext cx="0" cy="41922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0" name="Group 29">
              <a:extLst>
                <a:ext uri="{FF2B5EF4-FFF2-40B4-BE49-F238E27FC236}">
                  <a16:creationId xmlns:a16="http://schemas.microsoft.com/office/drawing/2014/main" id="{57B8E57F-8F66-DD29-BBA4-19214DD01E84}"/>
                </a:ext>
              </a:extLst>
            </p:cNvPr>
            <p:cNvGrpSpPr/>
            <p:nvPr/>
          </p:nvGrpSpPr>
          <p:grpSpPr>
            <a:xfrm>
              <a:off x="9452345" y="1260068"/>
              <a:ext cx="866167" cy="2799282"/>
              <a:chOff x="8646911" y="1871339"/>
              <a:chExt cx="923241" cy="4192272"/>
            </a:xfrm>
          </p:grpSpPr>
          <p:sp>
            <p:nvSpPr>
              <p:cNvPr id="92" name="Rectangle 91">
                <a:extLst>
                  <a:ext uri="{FF2B5EF4-FFF2-40B4-BE49-F238E27FC236}">
                    <a16:creationId xmlns:a16="http://schemas.microsoft.com/office/drawing/2014/main" id="{A8B9CBBD-1709-2B90-D957-507D913F5329}"/>
                  </a:ext>
                </a:extLst>
              </p:cNvPr>
              <p:cNvSpPr/>
              <p:nvPr/>
            </p:nvSpPr>
            <p:spPr>
              <a:xfrm>
                <a:off x="8932057" y="2058776"/>
                <a:ext cx="346192" cy="3910547"/>
              </a:xfrm>
              <a:custGeom>
                <a:avLst/>
                <a:gdLst>
                  <a:gd name="connsiteX0" fmla="*/ 0 w 346192"/>
                  <a:gd name="connsiteY0" fmla="*/ 0 h 3910547"/>
                  <a:gd name="connsiteX1" fmla="*/ 346192 w 346192"/>
                  <a:gd name="connsiteY1" fmla="*/ 0 h 3910547"/>
                  <a:gd name="connsiteX2" fmla="*/ 346192 w 346192"/>
                  <a:gd name="connsiteY2" fmla="*/ 597755 h 3910547"/>
                  <a:gd name="connsiteX3" fmla="*/ 346192 w 346192"/>
                  <a:gd name="connsiteY3" fmla="*/ 1117299 h 3910547"/>
                  <a:gd name="connsiteX4" fmla="*/ 346192 w 346192"/>
                  <a:gd name="connsiteY4" fmla="*/ 1597738 h 3910547"/>
                  <a:gd name="connsiteX5" fmla="*/ 346192 w 346192"/>
                  <a:gd name="connsiteY5" fmla="*/ 2039071 h 3910547"/>
                  <a:gd name="connsiteX6" fmla="*/ 346192 w 346192"/>
                  <a:gd name="connsiteY6" fmla="*/ 2480404 h 3910547"/>
                  <a:gd name="connsiteX7" fmla="*/ 346192 w 346192"/>
                  <a:gd name="connsiteY7" fmla="*/ 3039054 h 3910547"/>
                  <a:gd name="connsiteX8" fmla="*/ 346192 w 346192"/>
                  <a:gd name="connsiteY8" fmla="*/ 3910547 h 3910547"/>
                  <a:gd name="connsiteX9" fmla="*/ 0 w 346192"/>
                  <a:gd name="connsiteY9" fmla="*/ 3910547 h 3910547"/>
                  <a:gd name="connsiteX10" fmla="*/ 0 w 346192"/>
                  <a:gd name="connsiteY10" fmla="*/ 3312792 h 3910547"/>
                  <a:gd name="connsiteX11" fmla="*/ 0 w 346192"/>
                  <a:gd name="connsiteY11" fmla="*/ 2871459 h 3910547"/>
                  <a:gd name="connsiteX12" fmla="*/ 0 w 346192"/>
                  <a:gd name="connsiteY12" fmla="*/ 2234598 h 3910547"/>
                  <a:gd name="connsiteX13" fmla="*/ 0 w 346192"/>
                  <a:gd name="connsiteY13" fmla="*/ 1793265 h 3910547"/>
                  <a:gd name="connsiteX14" fmla="*/ 0 w 346192"/>
                  <a:gd name="connsiteY14" fmla="*/ 1234616 h 3910547"/>
                  <a:gd name="connsiteX15" fmla="*/ 0 w 346192"/>
                  <a:gd name="connsiteY15" fmla="*/ 675966 h 3910547"/>
                  <a:gd name="connsiteX16" fmla="*/ 0 w 346192"/>
                  <a:gd name="connsiteY16" fmla="*/ 0 h 39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6192" h="3910547" fill="none" extrusionOk="0">
                    <a:moveTo>
                      <a:pt x="0" y="0"/>
                    </a:moveTo>
                    <a:cubicBezTo>
                      <a:pt x="110630" y="-2271"/>
                      <a:pt x="236995" y="25734"/>
                      <a:pt x="346192" y="0"/>
                    </a:cubicBezTo>
                    <a:cubicBezTo>
                      <a:pt x="402827" y="219040"/>
                      <a:pt x="303896" y="301951"/>
                      <a:pt x="346192" y="597755"/>
                    </a:cubicBezTo>
                    <a:cubicBezTo>
                      <a:pt x="388488" y="893560"/>
                      <a:pt x="295618" y="878943"/>
                      <a:pt x="346192" y="1117299"/>
                    </a:cubicBezTo>
                    <a:cubicBezTo>
                      <a:pt x="396766" y="1355655"/>
                      <a:pt x="344124" y="1361137"/>
                      <a:pt x="346192" y="1597738"/>
                    </a:cubicBezTo>
                    <a:cubicBezTo>
                      <a:pt x="348260" y="1834339"/>
                      <a:pt x="297505" y="1900587"/>
                      <a:pt x="346192" y="2039071"/>
                    </a:cubicBezTo>
                    <a:cubicBezTo>
                      <a:pt x="394879" y="2177555"/>
                      <a:pt x="340634" y="2381193"/>
                      <a:pt x="346192" y="2480404"/>
                    </a:cubicBezTo>
                    <a:cubicBezTo>
                      <a:pt x="351750" y="2579615"/>
                      <a:pt x="342638" y="2834371"/>
                      <a:pt x="346192" y="3039054"/>
                    </a:cubicBezTo>
                    <a:cubicBezTo>
                      <a:pt x="349746" y="3243737"/>
                      <a:pt x="324989" y="3618815"/>
                      <a:pt x="346192" y="3910547"/>
                    </a:cubicBezTo>
                    <a:cubicBezTo>
                      <a:pt x="222281" y="3937850"/>
                      <a:pt x="115297" y="3871392"/>
                      <a:pt x="0" y="3910547"/>
                    </a:cubicBezTo>
                    <a:cubicBezTo>
                      <a:pt x="-70952" y="3666058"/>
                      <a:pt x="44791" y="3468342"/>
                      <a:pt x="0" y="3312792"/>
                    </a:cubicBezTo>
                    <a:cubicBezTo>
                      <a:pt x="-44791" y="3157243"/>
                      <a:pt x="32371" y="3052571"/>
                      <a:pt x="0" y="2871459"/>
                    </a:cubicBezTo>
                    <a:cubicBezTo>
                      <a:pt x="-32371" y="2690347"/>
                      <a:pt x="72865" y="2477497"/>
                      <a:pt x="0" y="2234598"/>
                    </a:cubicBezTo>
                    <a:cubicBezTo>
                      <a:pt x="-72865" y="1991699"/>
                      <a:pt x="16196" y="1982848"/>
                      <a:pt x="0" y="1793265"/>
                    </a:cubicBezTo>
                    <a:cubicBezTo>
                      <a:pt x="-16196" y="1603682"/>
                      <a:pt x="54893" y="1380908"/>
                      <a:pt x="0" y="1234616"/>
                    </a:cubicBezTo>
                    <a:cubicBezTo>
                      <a:pt x="-54893" y="1088324"/>
                      <a:pt x="64331" y="820521"/>
                      <a:pt x="0" y="675966"/>
                    </a:cubicBezTo>
                    <a:cubicBezTo>
                      <a:pt x="-64331" y="531411"/>
                      <a:pt x="20817" y="189158"/>
                      <a:pt x="0" y="0"/>
                    </a:cubicBezTo>
                    <a:close/>
                  </a:path>
                  <a:path w="346192" h="3910547" stroke="0" extrusionOk="0">
                    <a:moveTo>
                      <a:pt x="0" y="0"/>
                    </a:moveTo>
                    <a:cubicBezTo>
                      <a:pt x="121813" y="-27423"/>
                      <a:pt x="190948" y="27729"/>
                      <a:pt x="346192" y="0"/>
                    </a:cubicBezTo>
                    <a:cubicBezTo>
                      <a:pt x="414098" y="291135"/>
                      <a:pt x="311790" y="350514"/>
                      <a:pt x="346192" y="597755"/>
                    </a:cubicBezTo>
                    <a:cubicBezTo>
                      <a:pt x="380594" y="844997"/>
                      <a:pt x="300370" y="827814"/>
                      <a:pt x="346192" y="1039088"/>
                    </a:cubicBezTo>
                    <a:cubicBezTo>
                      <a:pt x="392014" y="1250362"/>
                      <a:pt x="293446" y="1360774"/>
                      <a:pt x="346192" y="1519527"/>
                    </a:cubicBezTo>
                    <a:cubicBezTo>
                      <a:pt x="398938" y="1678280"/>
                      <a:pt x="319703" y="1810398"/>
                      <a:pt x="346192" y="1999965"/>
                    </a:cubicBezTo>
                    <a:cubicBezTo>
                      <a:pt x="372681" y="2189532"/>
                      <a:pt x="335563" y="2360603"/>
                      <a:pt x="346192" y="2597721"/>
                    </a:cubicBezTo>
                    <a:cubicBezTo>
                      <a:pt x="356821" y="2834839"/>
                      <a:pt x="336004" y="2932387"/>
                      <a:pt x="346192" y="3234581"/>
                    </a:cubicBezTo>
                    <a:cubicBezTo>
                      <a:pt x="356380" y="3536775"/>
                      <a:pt x="270042" y="3602204"/>
                      <a:pt x="346192" y="3910547"/>
                    </a:cubicBezTo>
                    <a:cubicBezTo>
                      <a:pt x="215206" y="3939243"/>
                      <a:pt x="166500" y="3901330"/>
                      <a:pt x="0" y="3910547"/>
                    </a:cubicBezTo>
                    <a:cubicBezTo>
                      <a:pt x="-37477" y="3711577"/>
                      <a:pt x="39430" y="3553956"/>
                      <a:pt x="0" y="3351897"/>
                    </a:cubicBezTo>
                    <a:cubicBezTo>
                      <a:pt x="-39430" y="3149838"/>
                      <a:pt x="39510" y="2928205"/>
                      <a:pt x="0" y="2793248"/>
                    </a:cubicBezTo>
                    <a:cubicBezTo>
                      <a:pt x="-39510" y="2658291"/>
                      <a:pt x="11163" y="2422057"/>
                      <a:pt x="0" y="2273704"/>
                    </a:cubicBezTo>
                    <a:cubicBezTo>
                      <a:pt x="-11163" y="2125351"/>
                      <a:pt x="70219" y="1887572"/>
                      <a:pt x="0" y="1636843"/>
                    </a:cubicBezTo>
                    <a:cubicBezTo>
                      <a:pt x="-70219" y="1386114"/>
                      <a:pt x="41760" y="1277359"/>
                      <a:pt x="0" y="1039088"/>
                    </a:cubicBezTo>
                    <a:cubicBezTo>
                      <a:pt x="-41760" y="800817"/>
                      <a:pt x="37025" y="660382"/>
                      <a:pt x="0" y="519544"/>
                    </a:cubicBezTo>
                    <a:cubicBezTo>
                      <a:pt x="-37025" y="378706"/>
                      <a:pt x="52514" y="258161"/>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14491788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Rectangle 92">
                <a:extLst>
                  <a:ext uri="{FF2B5EF4-FFF2-40B4-BE49-F238E27FC236}">
                    <a16:creationId xmlns:a16="http://schemas.microsoft.com/office/drawing/2014/main" id="{8A4EBADD-AE11-8989-534D-6F2E56EFA70C}"/>
                  </a:ext>
                </a:extLst>
              </p:cNvPr>
              <p:cNvSpPr/>
              <p:nvPr/>
            </p:nvSpPr>
            <p:spPr>
              <a:xfrm>
                <a:off x="8646911" y="2057333"/>
                <a:ext cx="923241" cy="1255604"/>
              </a:xfrm>
              <a:custGeom>
                <a:avLst/>
                <a:gdLst>
                  <a:gd name="connsiteX0" fmla="*/ 0 w 923241"/>
                  <a:gd name="connsiteY0" fmla="*/ 0 h 1255604"/>
                  <a:gd name="connsiteX1" fmla="*/ 480085 w 923241"/>
                  <a:gd name="connsiteY1" fmla="*/ 0 h 1255604"/>
                  <a:gd name="connsiteX2" fmla="*/ 923241 w 923241"/>
                  <a:gd name="connsiteY2" fmla="*/ 0 h 1255604"/>
                  <a:gd name="connsiteX3" fmla="*/ 923241 w 923241"/>
                  <a:gd name="connsiteY3" fmla="*/ 380867 h 1255604"/>
                  <a:gd name="connsiteX4" fmla="*/ 923241 w 923241"/>
                  <a:gd name="connsiteY4" fmla="*/ 774289 h 1255604"/>
                  <a:gd name="connsiteX5" fmla="*/ 923241 w 923241"/>
                  <a:gd name="connsiteY5" fmla="*/ 1255604 h 1255604"/>
                  <a:gd name="connsiteX6" fmla="*/ 480085 w 923241"/>
                  <a:gd name="connsiteY6" fmla="*/ 1255604 h 1255604"/>
                  <a:gd name="connsiteX7" fmla="*/ 0 w 923241"/>
                  <a:gd name="connsiteY7" fmla="*/ 1255604 h 1255604"/>
                  <a:gd name="connsiteX8" fmla="*/ 0 w 923241"/>
                  <a:gd name="connsiteY8" fmla="*/ 849625 h 1255604"/>
                  <a:gd name="connsiteX9" fmla="*/ 0 w 923241"/>
                  <a:gd name="connsiteY9" fmla="*/ 431091 h 1255604"/>
                  <a:gd name="connsiteX10" fmla="*/ 0 w 923241"/>
                  <a:gd name="connsiteY10" fmla="*/ 0 h 125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3241" h="1255604" fill="none" extrusionOk="0">
                    <a:moveTo>
                      <a:pt x="0" y="0"/>
                    </a:moveTo>
                    <a:cubicBezTo>
                      <a:pt x="111721" y="-33140"/>
                      <a:pt x="282607" y="10367"/>
                      <a:pt x="480085" y="0"/>
                    </a:cubicBezTo>
                    <a:cubicBezTo>
                      <a:pt x="677564" y="-10367"/>
                      <a:pt x="829574" y="14483"/>
                      <a:pt x="923241" y="0"/>
                    </a:cubicBezTo>
                    <a:cubicBezTo>
                      <a:pt x="937494" y="189193"/>
                      <a:pt x="887726" y="237488"/>
                      <a:pt x="923241" y="380867"/>
                    </a:cubicBezTo>
                    <a:cubicBezTo>
                      <a:pt x="958756" y="524246"/>
                      <a:pt x="893276" y="636298"/>
                      <a:pt x="923241" y="774289"/>
                    </a:cubicBezTo>
                    <a:cubicBezTo>
                      <a:pt x="953206" y="912280"/>
                      <a:pt x="869828" y="1091281"/>
                      <a:pt x="923241" y="1255604"/>
                    </a:cubicBezTo>
                    <a:cubicBezTo>
                      <a:pt x="711786" y="1260275"/>
                      <a:pt x="579384" y="1247011"/>
                      <a:pt x="480085" y="1255604"/>
                    </a:cubicBezTo>
                    <a:cubicBezTo>
                      <a:pt x="380786" y="1264197"/>
                      <a:pt x="161417" y="1201208"/>
                      <a:pt x="0" y="1255604"/>
                    </a:cubicBezTo>
                    <a:cubicBezTo>
                      <a:pt x="-31461" y="1082559"/>
                      <a:pt x="34557" y="948973"/>
                      <a:pt x="0" y="849625"/>
                    </a:cubicBezTo>
                    <a:cubicBezTo>
                      <a:pt x="-34557" y="750277"/>
                      <a:pt x="30112" y="564748"/>
                      <a:pt x="0" y="431091"/>
                    </a:cubicBezTo>
                    <a:cubicBezTo>
                      <a:pt x="-30112" y="297434"/>
                      <a:pt x="41474" y="211115"/>
                      <a:pt x="0" y="0"/>
                    </a:cubicBezTo>
                    <a:close/>
                  </a:path>
                  <a:path w="923241" h="1255604" stroke="0" extrusionOk="0">
                    <a:moveTo>
                      <a:pt x="0" y="0"/>
                    </a:moveTo>
                    <a:cubicBezTo>
                      <a:pt x="165986" y="-1262"/>
                      <a:pt x="299181" y="5583"/>
                      <a:pt x="433923" y="0"/>
                    </a:cubicBezTo>
                    <a:cubicBezTo>
                      <a:pt x="568665" y="-5583"/>
                      <a:pt x="707544" y="51740"/>
                      <a:pt x="923241" y="0"/>
                    </a:cubicBezTo>
                    <a:cubicBezTo>
                      <a:pt x="932920" y="175687"/>
                      <a:pt x="914566" y="289221"/>
                      <a:pt x="923241" y="380867"/>
                    </a:cubicBezTo>
                    <a:cubicBezTo>
                      <a:pt x="931916" y="472513"/>
                      <a:pt x="886676" y="649074"/>
                      <a:pt x="923241" y="811957"/>
                    </a:cubicBezTo>
                    <a:cubicBezTo>
                      <a:pt x="959806" y="974840"/>
                      <a:pt x="923086" y="1042643"/>
                      <a:pt x="923241" y="1255604"/>
                    </a:cubicBezTo>
                    <a:cubicBezTo>
                      <a:pt x="765022" y="1285147"/>
                      <a:pt x="700571" y="1228536"/>
                      <a:pt x="480085" y="1255604"/>
                    </a:cubicBezTo>
                    <a:cubicBezTo>
                      <a:pt x="259599" y="1282672"/>
                      <a:pt x="188942" y="1234607"/>
                      <a:pt x="0" y="1255604"/>
                    </a:cubicBezTo>
                    <a:cubicBezTo>
                      <a:pt x="-47643" y="1132669"/>
                      <a:pt x="38392" y="972265"/>
                      <a:pt x="0" y="849625"/>
                    </a:cubicBezTo>
                    <a:cubicBezTo>
                      <a:pt x="-38392" y="726985"/>
                      <a:pt x="27445" y="554834"/>
                      <a:pt x="0" y="431091"/>
                    </a:cubicBezTo>
                    <a:cubicBezTo>
                      <a:pt x="-27445" y="307348"/>
                      <a:pt x="23650" y="191296"/>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363541373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Rectangle 93">
                <a:extLst>
                  <a:ext uri="{FF2B5EF4-FFF2-40B4-BE49-F238E27FC236}">
                    <a16:creationId xmlns:a16="http://schemas.microsoft.com/office/drawing/2014/main" id="{52ED9B1B-B381-6A93-F26B-0479224C9281}"/>
                  </a:ext>
                </a:extLst>
              </p:cNvPr>
              <p:cNvSpPr/>
              <p:nvPr/>
            </p:nvSpPr>
            <p:spPr>
              <a:xfrm>
                <a:off x="8665625" y="2063001"/>
                <a:ext cx="881946" cy="1620088"/>
              </a:xfrm>
              <a:custGeom>
                <a:avLst/>
                <a:gdLst>
                  <a:gd name="connsiteX0" fmla="*/ 0 w 881946"/>
                  <a:gd name="connsiteY0" fmla="*/ 0 h 1620088"/>
                  <a:gd name="connsiteX1" fmla="*/ 458612 w 881946"/>
                  <a:gd name="connsiteY1" fmla="*/ 0 h 1620088"/>
                  <a:gd name="connsiteX2" fmla="*/ 881946 w 881946"/>
                  <a:gd name="connsiteY2" fmla="*/ 0 h 1620088"/>
                  <a:gd name="connsiteX3" fmla="*/ 881946 w 881946"/>
                  <a:gd name="connsiteY3" fmla="*/ 507628 h 1620088"/>
                  <a:gd name="connsiteX4" fmla="*/ 881946 w 881946"/>
                  <a:gd name="connsiteY4" fmla="*/ 999054 h 1620088"/>
                  <a:gd name="connsiteX5" fmla="*/ 881946 w 881946"/>
                  <a:gd name="connsiteY5" fmla="*/ 1620088 h 1620088"/>
                  <a:gd name="connsiteX6" fmla="*/ 423334 w 881946"/>
                  <a:gd name="connsiteY6" fmla="*/ 1620088 h 1620088"/>
                  <a:gd name="connsiteX7" fmla="*/ 0 w 881946"/>
                  <a:gd name="connsiteY7" fmla="*/ 1620088 h 1620088"/>
                  <a:gd name="connsiteX8" fmla="*/ 0 w 881946"/>
                  <a:gd name="connsiteY8" fmla="*/ 1128661 h 1620088"/>
                  <a:gd name="connsiteX9" fmla="*/ 0 w 881946"/>
                  <a:gd name="connsiteY9" fmla="*/ 588632 h 1620088"/>
                  <a:gd name="connsiteX10" fmla="*/ 0 w 881946"/>
                  <a:gd name="connsiteY10" fmla="*/ 0 h 162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1946" h="1620088" fill="none" extrusionOk="0">
                    <a:moveTo>
                      <a:pt x="0" y="0"/>
                    </a:moveTo>
                    <a:cubicBezTo>
                      <a:pt x="183468" y="-568"/>
                      <a:pt x="311313" y="1567"/>
                      <a:pt x="458612" y="0"/>
                    </a:cubicBezTo>
                    <a:cubicBezTo>
                      <a:pt x="605911" y="-1567"/>
                      <a:pt x="683642" y="1836"/>
                      <a:pt x="881946" y="0"/>
                    </a:cubicBezTo>
                    <a:cubicBezTo>
                      <a:pt x="910776" y="154812"/>
                      <a:pt x="830650" y="347270"/>
                      <a:pt x="881946" y="507628"/>
                    </a:cubicBezTo>
                    <a:cubicBezTo>
                      <a:pt x="933242" y="667986"/>
                      <a:pt x="835100" y="827567"/>
                      <a:pt x="881946" y="999054"/>
                    </a:cubicBezTo>
                    <a:cubicBezTo>
                      <a:pt x="928792" y="1170541"/>
                      <a:pt x="834172" y="1399186"/>
                      <a:pt x="881946" y="1620088"/>
                    </a:cubicBezTo>
                    <a:cubicBezTo>
                      <a:pt x="739715" y="1639336"/>
                      <a:pt x="648210" y="1573569"/>
                      <a:pt x="423334" y="1620088"/>
                    </a:cubicBezTo>
                    <a:cubicBezTo>
                      <a:pt x="198458" y="1666607"/>
                      <a:pt x="124795" y="1618723"/>
                      <a:pt x="0" y="1620088"/>
                    </a:cubicBezTo>
                    <a:cubicBezTo>
                      <a:pt x="-52281" y="1460770"/>
                      <a:pt x="56920" y="1231550"/>
                      <a:pt x="0" y="1128661"/>
                    </a:cubicBezTo>
                    <a:cubicBezTo>
                      <a:pt x="-56920" y="1025772"/>
                      <a:pt x="28124" y="701479"/>
                      <a:pt x="0" y="588632"/>
                    </a:cubicBezTo>
                    <a:cubicBezTo>
                      <a:pt x="-28124" y="475785"/>
                      <a:pt x="14324" y="228396"/>
                      <a:pt x="0" y="0"/>
                    </a:cubicBezTo>
                    <a:close/>
                  </a:path>
                  <a:path w="881946" h="1620088" stroke="0" extrusionOk="0">
                    <a:moveTo>
                      <a:pt x="0" y="0"/>
                    </a:moveTo>
                    <a:cubicBezTo>
                      <a:pt x="93556" y="-17792"/>
                      <a:pt x="309719" y="37554"/>
                      <a:pt x="423334" y="0"/>
                    </a:cubicBezTo>
                    <a:cubicBezTo>
                      <a:pt x="536949" y="-37554"/>
                      <a:pt x="689837" y="54767"/>
                      <a:pt x="881946" y="0"/>
                    </a:cubicBezTo>
                    <a:cubicBezTo>
                      <a:pt x="887229" y="152047"/>
                      <a:pt x="844435" y="391696"/>
                      <a:pt x="881946" y="507628"/>
                    </a:cubicBezTo>
                    <a:cubicBezTo>
                      <a:pt x="919457" y="623560"/>
                      <a:pt x="820935" y="852752"/>
                      <a:pt x="881946" y="1063858"/>
                    </a:cubicBezTo>
                    <a:cubicBezTo>
                      <a:pt x="942957" y="1274964"/>
                      <a:pt x="829636" y="1497786"/>
                      <a:pt x="881946" y="1620088"/>
                    </a:cubicBezTo>
                    <a:cubicBezTo>
                      <a:pt x="763552" y="1632490"/>
                      <a:pt x="596225" y="1610686"/>
                      <a:pt x="440973" y="1620088"/>
                    </a:cubicBezTo>
                    <a:cubicBezTo>
                      <a:pt x="285721" y="1629490"/>
                      <a:pt x="164436" y="1585074"/>
                      <a:pt x="0" y="1620088"/>
                    </a:cubicBezTo>
                    <a:cubicBezTo>
                      <a:pt x="-48598" y="1498149"/>
                      <a:pt x="27679" y="1232206"/>
                      <a:pt x="0" y="1063858"/>
                    </a:cubicBezTo>
                    <a:cubicBezTo>
                      <a:pt x="-27679" y="895510"/>
                      <a:pt x="46963" y="718637"/>
                      <a:pt x="0" y="572431"/>
                    </a:cubicBezTo>
                    <a:cubicBezTo>
                      <a:pt x="-46963" y="426225"/>
                      <a:pt x="19232" y="165538"/>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Rectangle 94">
                <a:extLst>
                  <a:ext uri="{FF2B5EF4-FFF2-40B4-BE49-F238E27FC236}">
                    <a16:creationId xmlns:a16="http://schemas.microsoft.com/office/drawing/2014/main" id="{E9DB03FB-68CA-FE2A-0D9C-701C4E8C3CCE}"/>
                  </a:ext>
                </a:extLst>
              </p:cNvPr>
              <p:cNvSpPr/>
              <p:nvPr/>
            </p:nvSpPr>
            <p:spPr>
              <a:xfrm>
                <a:off x="8814492" y="2058775"/>
                <a:ext cx="636526" cy="1652636"/>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Rectangle 95">
                <a:extLst>
                  <a:ext uri="{FF2B5EF4-FFF2-40B4-BE49-F238E27FC236}">
                    <a16:creationId xmlns:a16="http://schemas.microsoft.com/office/drawing/2014/main" id="{A0636501-7BA6-EBC0-84BC-D064B78FF2EA}"/>
                  </a:ext>
                </a:extLst>
              </p:cNvPr>
              <p:cNvSpPr/>
              <p:nvPr/>
            </p:nvSpPr>
            <p:spPr>
              <a:xfrm>
                <a:off x="8942186" y="3315277"/>
                <a:ext cx="336063" cy="2606785"/>
              </a:xfrm>
              <a:custGeom>
                <a:avLst/>
                <a:gdLst>
                  <a:gd name="connsiteX0" fmla="*/ 0 w 336063"/>
                  <a:gd name="connsiteY0" fmla="*/ 0 h 2606785"/>
                  <a:gd name="connsiteX1" fmla="*/ 336063 w 336063"/>
                  <a:gd name="connsiteY1" fmla="*/ 0 h 2606785"/>
                  <a:gd name="connsiteX2" fmla="*/ 336063 w 336063"/>
                  <a:gd name="connsiteY2" fmla="*/ 495289 h 2606785"/>
                  <a:gd name="connsiteX3" fmla="*/ 336063 w 336063"/>
                  <a:gd name="connsiteY3" fmla="*/ 964510 h 2606785"/>
                  <a:gd name="connsiteX4" fmla="*/ 336063 w 336063"/>
                  <a:gd name="connsiteY4" fmla="*/ 1538003 h 2606785"/>
                  <a:gd name="connsiteX5" fmla="*/ 336063 w 336063"/>
                  <a:gd name="connsiteY5" fmla="*/ 1981157 h 2606785"/>
                  <a:gd name="connsiteX6" fmla="*/ 336063 w 336063"/>
                  <a:gd name="connsiteY6" fmla="*/ 2606785 h 2606785"/>
                  <a:gd name="connsiteX7" fmla="*/ 0 w 336063"/>
                  <a:gd name="connsiteY7" fmla="*/ 2606785 h 2606785"/>
                  <a:gd name="connsiteX8" fmla="*/ 0 w 336063"/>
                  <a:gd name="connsiteY8" fmla="*/ 2085428 h 2606785"/>
                  <a:gd name="connsiteX9" fmla="*/ 0 w 336063"/>
                  <a:gd name="connsiteY9" fmla="*/ 1590139 h 2606785"/>
                  <a:gd name="connsiteX10" fmla="*/ 0 w 336063"/>
                  <a:gd name="connsiteY10" fmla="*/ 1146985 h 2606785"/>
                  <a:gd name="connsiteX11" fmla="*/ 0 w 336063"/>
                  <a:gd name="connsiteY11" fmla="*/ 651696 h 2606785"/>
                  <a:gd name="connsiteX12" fmla="*/ 0 w 336063"/>
                  <a:gd name="connsiteY12" fmla="*/ 0 h 260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63" h="2606785" fill="none" extrusionOk="0">
                    <a:moveTo>
                      <a:pt x="0" y="0"/>
                    </a:moveTo>
                    <a:cubicBezTo>
                      <a:pt x="130052" y="-13434"/>
                      <a:pt x="215776" y="3370"/>
                      <a:pt x="336063" y="0"/>
                    </a:cubicBezTo>
                    <a:cubicBezTo>
                      <a:pt x="376600" y="146945"/>
                      <a:pt x="281401" y="374214"/>
                      <a:pt x="336063" y="495289"/>
                    </a:cubicBezTo>
                    <a:cubicBezTo>
                      <a:pt x="390725" y="616364"/>
                      <a:pt x="300913" y="856555"/>
                      <a:pt x="336063" y="964510"/>
                    </a:cubicBezTo>
                    <a:cubicBezTo>
                      <a:pt x="371213" y="1072465"/>
                      <a:pt x="297203" y="1316558"/>
                      <a:pt x="336063" y="1538003"/>
                    </a:cubicBezTo>
                    <a:cubicBezTo>
                      <a:pt x="374923" y="1759448"/>
                      <a:pt x="291044" y="1879909"/>
                      <a:pt x="336063" y="1981157"/>
                    </a:cubicBezTo>
                    <a:cubicBezTo>
                      <a:pt x="381082" y="2082405"/>
                      <a:pt x="309031" y="2331783"/>
                      <a:pt x="336063" y="2606785"/>
                    </a:cubicBezTo>
                    <a:cubicBezTo>
                      <a:pt x="221438" y="2618018"/>
                      <a:pt x="81268" y="2601689"/>
                      <a:pt x="0" y="2606785"/>
                    </a:cubicBezTo>
                    <a:cubicBezTo>
                      <a:pt x="-61202" y="2470352"/>
                      <a:pt x="62430" y="2302404"/>
                      <a:pt x="0" y="2085428"/>
                    </a:cubicBezTo>
                    <a:cubicBezTo>
                      <a:pt x="-62430" y="1868452"/>
                      <a:pt x="17570" y="1742286"/>
                      <a:pt x="0" y="1590139"/>
                    </a:cubicBezTo>
                    <a:cubicBezTo>
                      <a:pt x="-17570" y="1437992"/>
                      <a:pt x="3340" y="1238368"/>
                      <a:pt x="0" y="1146985"/>
                    </a:cubicBezTo>
                    <a:cubicBezTo>
                      <a:pt x="-3340" y="1055602"/>
                      <a:pt x="32832" y="883236"/>
                      <a:pt x="0" y="651696"/>
                    </a:cubicBezTo>
                    <a:cubicBezTo>
                      <a:pt x="-32832" y="420156"/>
                      <a:pt x="65141" y="219132"/>
                      <a:pt x="0" y="0"/>
                    </a:cubicBezTo>
                    <a:close/>
                  </a:path>
                  <a:path w="336063" h="2606785" stroke="0" extrusionOk="0">
                    <a:moveTo>
                      <a:pt x="0" y="0"/>
                    </a:moveTo>
                    <a:cubicBezTo>
                      <a:pt x="155357" y="-38008"/>
                      <a:pt x="208870" y="32667"/>
                      <a:pt x="336063" y="0"/>
                    </a:cubicBezTo>
                    <a:cubicBezTo>
                      <a:pt x="399867" y="124555"/>
                      <a:pt x="324509" y="300120"/>
                      <a:pt x="336063" y="573493"/>
                    </a:cubicBezTo>
                    <a:cubicBezTo>
                      <a:pt x="347617" y="846866"/>
                      <a:pt x="292774" y="928612"/>
                      <a:pt x="336063" y="1094850"/>
                    </a:cubicBezTo>
                    <a:cubicBezTo>
                      <a:pt x="379352" y="1261088"/>
                      <a:pt x="284614" y="1408136"/>
                      <a:pt x="336063" y="1642275"/>
                    </a:cubicBezTo>
                    <a:cubicBezTo>
                      <a:pt x="387512" y="1876414"/>
                      <a:pt x="320933" y="1911342"/>
                      <a:pt x="336063" y="2085428"/>
                    </a:cubicBezTo>
                    <a:cubicBezTo>
                      <a:pt x="351193" y="2259514"/>
                      <a:pt x="300764" y="2491719"/>
                      <a:pt x="336063" y="2606785"/>
                    </a:cubicBezTo>
                    <a:cubicBezTo>
                      <a:pt x="265311" y="2627590"/>
                      <a:pt x="164156" y="2574766"/>
                      <a:pt x="0" y="2606785"/>
                    </a:cubicBezTo>
                    <a:cubicBezTo>
                      <a:pt x="-38244" y="2493820"/>
                      <a:pt x="32379" y="2310402"/>
                      <a:pt x="0" y="2059360"/>
                    </a:cubicBezTo>
                    <a:cubicBezTo>
                      <a:pt x="-32379" y="1808319"/>
                      <a:pt x="20685" y="1724237"/>
                      <a:pt x="0" y="1616207"/>
                    </a:cubicBezTo>
                    <a:cubicBezTo>
                      <a:pt x="-20685" y="1508177"/>
                      <a:pt x="6650" y="1247501"/>
                      <a:pt x="0" y="1094850"/>
                    </a:cubicBezTo>
                    <a:cubicBezTo>
                      <a:pt x="-6650" y="942199"/>
                      <a:pt x="67833" y="750669"/>
                      <a:pt x="0" y="521357"/>
                    </a:cubicBezTo>
                    <a:cubicBezTo>
                      <a:pt x="-67833" y="292045"/>
                      <a:pt x="20186" y="231985"/>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Rectangle 96">
                <a:extLst>
                  <a:ext uri="{FF2B5EF4-FFF2-40B4-BE49-F238E27FC236}">
                    <a16:creationId xmlns:a16="http://schemas.microsoft.com/office/drawing/2014/main" id="{38D00504-67CC-0A3B-E4AA-4E2C34815365}"/>
                  </a:ext>
                </a:extLst>
              </p:cNvPr>
              <p:cNvSpPr/>
              <p:nvPr/>
            </p:nvSpPr>
            <p:spPr>
              <a:xfrm>
                <a:off x="9006599" y="2053095"/>
                <a:ext cx="206661" cy="3903177"/>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Rectangle 97">
                <a:extLst>
                  <a:ext uri="{FF2B5EF4-FFF2-40B4-BE49-F238E27FC236}">
                    <a16:creationId xmlns:a16="http://schemas.microsoft.com/office/drawing/2014/main" id="{015AE761-C51F-0878-5E32-B767B661178C}"/>
                  </a:ext>
                </a:extLst>
              </p:cNvPr>
              <p:cNvSpPr/>
              <p:nvPr/>
            </p:nvSpPr>
            <p:spPr>
              <a:xfrm>
                <a:off x="9033213" y="2076714"/>
                <a:ext cx="140154" cy="1081907"/>
              </a:xfrm>
              <a:custGeom>
                <a:avLst/>
                <a:gdLst>
                  <a:gd name="connsiteX0" fmla="*/ 0 w 140154"/>
                  <a:gd name="connsiteY0" fmla="*/ 0 h 1081907"/>
                  <a:gd name="connsiteX1" fmla="*/ 140154 w 140154"/>
                  <a:gd name="connsiteY1" fmla="*/ 0 h 1081907"/>
                  <a:gd name="connsiteX2" fmla="*/ 140154 w 140154"/>
                  <a:gd name="connsiteY2" fmla="*/ 508496 h 1081907"/>
                  <a:gd name="connsiteX3" fmla="*/ 140154 w 140154"/>
                  <a:gd name="connsiteY3" fmla="*/ 1081907 h 1081907"/>
                  <a:gd name="connsiteX4" fmla="*/ 0 w 140154"/>
                  <a:gd name="connsiteY4" fmla="*/ 1081907 h 1081907"/>
                  <a:gd name="connsiteX5" fmla="*/ 0 w 140154"/>
                  <a:gd name="connsiteY5" fmla="*/ 519315 h 1081907"/>
                  <a:gd name="connsiteX6" fmla="*/ 0 w 140154"/>
                  <a:gd name="connsiteY6" fmla="*/ 0 h 108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154" h="1081907" fill="none" extrusionOk="0">
                    <a:moveTo>
                      <a:pt x="0" y="0"/>
                    </a:moveTo>
                    <a:cubicBezTo>
                      <a:pt x="30176" y="-6129"/>
                      <a:pt x="96491" y="11865"/>
                      <a:pt x="140154" y="0"/>
                    </a:cubicBezTo>
                    <a:cubicBezTo>
                      <a:pt x="168877" y="151656"/>
                      <a:pt x="101400" y="254418"/>
                      <a:pt x="140154" y="508496"/>
                    </a:cubicBezTo>
                    <a:cubicBezTo>
                      <a:pt x="178908" y="762574"/>
                      <a:pt x="133152" y="816191"/>
                      <a:pt x="140154" y="1081907"/>
                    </a:cubicBezTo>
                    <a:cubicBezTo>
                      <a:pt x="86229" y="1083177"/>
                      <a:pt x="35967" y="1076152"/>
                      <a:pt x="0" y="1081907"/>
                    </a:cubicBezTo>
                    <a:cubicBezTo>
                      <a:pt x="-32178" y="958225"/>
                      <a:pt x="35057" y="781749"/>
                      <a:pt x="0" y="519315"/>
                    </a:cubicBezTo>
                    <a:cubicBezTo>
                      <a:pt x="-35057" y="256881"/>
                      <a:pt x="49874" y="143616"/>
                      <a:pt x="0" y="0"/>
                    </a:cubicBezTo>
                    <a:close/>
                  </a:path>
                  <a:path w="140154" h="1081907" stroke="0" extrusionOk="0">
                    <a:moveTo>
                      <a:pt x="0" y="0"/>
                    </a:moveTo>
                    <a:cubicBezTo>
                      <a:pt x="31950" y="-10336"/>
                      <a:pt x="110750" y="4015"/>
                      <a:pt x="140154" y="0"/>
                    </a:cubicBezTo>
                    <a:cubicBezTo>
                      <a:pt x="198250" y="166203"/>
                      <a:pt x="80533" y="380510"/>
                      <a:pt x="140154" y="562592"/>
                    </a:cubicBezTo>
                    <a:cubicBezTo>
                      <a:pt x="199775" y="744674"/>
                      <a:pt x="102686" y="839100"/>
                      <a:pt x="140154" y="1081907"/>
                    </a:cubicBezTo>
                    <a:cubicBezTo>
                      <a:pt x="96852" y="1085121"/>
                      <a:pt x="56965" y="1076480"/>
                      <a:pt x="0" y="1081907"/>
                    </a:cubicBezTo>
                    <a:cubicBezTo>
                      <a:pt x="-15539" y="905519"/>
                      <a:pt x="8608" y="753203"/>
                      <a:pt x="0" y="562592"/>
                    </a:cubicBezTo>
                    <a:cubicBezTo>
                      <a:pt x="-8608" y="371981"/>
                      <a:pt x="57728" y="235037"/>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Rectangle 98">
                <a:extLst>
                  <a:ext uri="{FF2B5EF4-FFF2-40B4-BE49-F238E27FC236}">
                    <a16:creationId xmlns:a16="http://schemas.microsoft.com/office/drawing/2014/main" id="{46AF9B38-92EB-0C66-1E08-214B0A500E41}"/>
                  </a:ext>
                </a:extLst>
              </p:cNvPr>
              <p:cNvSpPr/>
              <p:nvPr/>
            </p:nvSpPr>
            <p:spPr>
              <a:xfrm>
                <a:off x="9008062" y="5611155"/>
                <a:ext cx="203734" cy="364867"/>
              </a:xfrm>
              <a:custGeom>
                <a:avLst/>
                <a:gdLst>
                  <a:gd name="connsiteX0" fmla="*/ 0 w 203734"/>
                  <a:gd name="connsiteY0" fmla="*/ 0 h 364867"/>
                  <a:gd name="connsiteX1" fmla="*/ 203734 w 203734"/>
                  <a:gd name="connsiteY1" fmla="*/ 0 h 364867"/>
                  <a:gd name="connsiteX2" fmla="*/ 203734 w 203734"/>
                  <a:gd name="connsiteY2" fmla="*/ 364867 h 364867"/>
                  <a:gd name="connsiteX3" fmla="*/ 0 w 203734"/>
                  <a:gd name="connsiteY3" fmla="*/ 364867 h 364867"/>
                  <a:gd name="connsiteX4" fmla="*/ 0 w 203734"/>
                  <a:gd name="connsiteY4" fmla="*/ 0 h 36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34" h="364867" fill="none" extrusionOk="0">
                    <a:moveTo>
                      <a:pt x="0" y="0"/>
                    </a:moveTo>
                    <a:cubicBezTo>
                      <a:pt x="84870" y="-660"/>
                      <a:pt x="125820" y="4182"/>
                      <a:pt x="203734" y="0"/>
                    </a:cubicBezTo>
                    <a:cubicBezTo>
                      <a:pt x="233875" y="124730"/>
                      <a:pt x="178441" y="256591"/>
                      <a:pt x="203734" y="364867"/>
                    </a:cubicBezTo>
                    <a:cubicBezTo>
                      <a:pt x="109588" y="366300"/>
                      <a:pt x="67528" y="340674"/>
                      <a:pt x="0" y="364867"/>
                    </a:cubicBezTo>
                    <a:cubicBezTo>
                      <a:pt x="-3728" y="254590"/>
                      <a:pt x="28172" y="169028"/>
                      <a:pt x="0" y="0"/>
                    </a:cubicBezTo>
                    <a:close/>
                  </a:path>
                  <a:path w="203734" h="364867" stroke="0" extrusionOk="0">
                    <a:moveTo>
                      <a:pt x="0" y="0"/>
                    </a:moveTo>
                    <a:cubicBezTo>
                      <a:pt x="83972" y="-10077"/>
                      <a:pt x="108318" y="11366"/>
                      <a:pt x="203734" y="0"/>
                    </a:cubicBezTo>
                    <a:cubicBezTo>
                      <a:pt x="241991" y="84969"/>
                      <a:pt x="162325" y="265857"/>
                      <a:pt x="203734" y="364867"/>
                    </a:cubicBezTo>
                    <a:cubicBezTo>
                      <a:pt x="126131" y="380848"/>
                      <a:pt x="100585" y="342989"/>
                      <a:pt x="0" y="364867"/>
                    </a:cubicBezTo>
                    <a:cubicBezTo>
                      <a:pt x="-30160" y="195648"/>
                      <a:pt x="43428" y="96818"/>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Rectangle 99">
                <a:extLst>
                  <a:ext uri="{FF2B5EF4-FFF2-40B4-BE49-F238E27FC236}">
                    <a16:creationId xmlns:a16="http://schemas.microsoft.com/office/drawing/2014/main" id="{2C06EC6B-8B4F-C4FA-96D3-4E8EDD68A94B}"/>
                  </a:ext>
                </a:extLst>
              </p:cNvPr>
              <p:cNvSpPr/>
              <p:nvPr/>
            </p:nvSpPr>
            <p:spPr>
              <a:xfrm>
                <a:off x="9006599" y="4454501"/>
                <a:ext cx="215891" cy="684760"/>
              </a:xfrm>
              <a:custGeom>
                <a:avLst/>
                <a:gdLst>
                  <a:gd name="connsiteX0" fmla="*/ 0 w 215891"/>
                  <a:gd name="connsiteY0" fmla="*/ 0 h 684760"/>
                  <a:gd name="connsiteX1" fmla="*/ 215891 w 215891"/>
                  <a:gd name="connsiteY1" fmla="*/ 0 h 684760"/>
                  <a:gd name="connsiteX2" fmla="*/ 215891 w 215891"/>
                  <a:gd name="connsiteY2" fmla="*/ 321837 h 684760"/>
                  <a:gd name="connsiteX3" fmla="*/ 215891 w 215891"/>
                  <a:gd name="connsiteY3" fmla="*/ 684760 h 684760"/>
                  <a:gd name="connsiteX4" fmla="*/ 0 w 215891"/>
                  <a:gd name="connsiteY4" fmla="*/ 684760 h 684760"/>
                  <a:gd name="connsiteX5" fmla="*/ 0 w 215891"/>
                  <a:gd name="connsiteY5" fmla="*/ 328685 h 684760"/>
                  <a:gd name="connsiteX6" fmla="*/ 0 w 215891"/>
                  <a:gd name="connsiteY6" fmla="*/ 0 h 6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891" h="684760" fill="none" extrusionOk="0">
                    <a:moveTo>
                      <a:pt x="0" y="0"/>
                    </a:moveTo>
                    <a:cubicBezTo>
                      <a:pt x="62706" y="-14910"/>
                      <a:pt x="108531" y="11727"/>
                      <a:pt x="215891" y="0"/>
                    </a:cubicBezTo>
                    <a:cubicBezTo>
                      <a:pt x="232003" y="125470"/>
                      <a:pt x="188081" y="165986"/>
                      <a:pt x="215891" y="321837"/>
                    </a:cubicBezTo>
                    <a:cubicBezTo>
                      <a:pt x="243701" y="477688"/>
                      <a:pt x="191570" y="549487"/>
                      <a:pt x="215891" y="684760"/>
                    </a:cubicBezTo>
                    <a:cubicBezTo>
                      <a:pt x="148173" y="698060"/>
                      <a:pt x="95205" y="674639"/>
                      <a:pt x="0" y="684760"/>
                    </a:cubicBezTo>
                    <a:cubicBezTo>
                      <a:pt x="-36629" y="561911"/>
                      <a:pt x="7308" y="410388"/>
                      <a:pt x="0" y="328685"/>
                    </a:cubicBezTo>
                    <a:cubicBezTo>
                      <a:pt x="-7308" y="246983"/>
                      <a:pt x="16084" y="153508"/>
                      <a:pt x="0" y="0"/>
                    </a:cubicBezTo>
                    <a:close/>
                  </a:path>
                  <a:path w="215891" h="684760" stroke="0" extrusionOk="0">
                    <a:moveTo>
                      <a:pt x="0" y="0"/>
                    </a:moveTo>
                    <a:cubicBezTo>
                      <a:pt x="81191" y="-969"/>
                      <a:pt x="133148" y="381"/>
                      <a:pt x="215891" y="0"/>
                    </a:cubicBezTo>
                    <a:cubicBezTo>
                      <a:pt x="241758" y="110552"/>
                      <a:pt x="212770" y="192713"/>
                      <a:pt x="215891" y="356075"/>
                    </a:cubicBezTo>
                    <a:cubicBezTo>
                      <a:pt x="219012" y="519438"/>
                      <a:pt x="211159" y="617716"/>
                      <a:pt x="215891" y="684760"/>
                    </a:cubicBezTo>
                    <a:cubicBezTo>
                      <a:pt x="157827" y="687768"/>
                      <a:pt x="61695" y="670275"/>
                      <a:pt x="0" y="684760"/>
                    </a:cubicBezTo>
                    <a:cubicBezTo>
                      <a:pt x="-20890" y="527321"/>
                      <a:pt x="37440" y="450907"/>
                      <a:pt x="0" y="356075"/>
                    </a:cubicBezTo>
                    <a:cubicBezTo>
                      <a:pt x="-37440" y="261244"/>
                      <a:pt x="20977" y="73296"/>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1" name="Straight Connector 100">
                <a:extLst>
                  <a:ext uri="{FF2B5EF4-FFF2-40B4-BE49-F238E27FC236}">
                    <a16:creationId xmlns:a16="http://schemas.microsoft.com/office/drawing/2014/main" id="{4C6CDCDA-C26A-28FD-8761-875CD8172291}"/>
                  </a:ext>
                </a:extLst>
              </p:cNvPr>
              <p:cNvCxnSpPr>
                <a:cxnSpLocks/>
              </p:cNvCxnSpPr>
              <p:nvPr/>
            </p:nvCxnSpPr>
            <p:spPr>
              <a:xfrm>
                <a:off x="9091885" y="1871339"/>
                <a:ext cx="0" cy="41922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1" name="TextBox 30">
              <a:extLst>
                <a:ext uri="{FF2B5EF4-FFF2-40B4-BE49-F238E27FC236}">
                  <a16:creationId xmlns:a16="http://schemas.microsoft.com/office/drawing/2014/main" id="{1839AA35-6C38-A571-6334-4D48B16173F2}"/>
                </a:ext>
              </a:extLst>
            </p:cNvPr>
            <p:cNvSpPr txBox="1"/>
            <p:nvPr/>
          </p:nvSpPr>
          <p:spPr>
            <a:xfrm>
              <a:off x="9227008" y="941000"/>
              <a:ext cx="1328883" cy="276999"/>
            </a:xfrm>
            <a:prstGeom prst="rect">
              <a:avLst/>
            </a:prstGeom>
            <a:noFill/>
          </p:spPr>
          <p:txBody>
            <a:bodyPr wrap="square" rtlCol="0">
              <a:spAutoFit/>
            </a:bodyPr>
            <a:lstStyle/>
            <a:p>
              <a:pPr algn="ctr"/>
              <a:r>
                <a:rPr lang="en-IN" sz="1200" b="1" dirty="0"/>
                <a:t>Type 9</a:t>
              </a:r>
            </a:p>
          </p:txBody>
        </p:sp>
        <p:sp>
          <p:nvSpPr>
            <p:cNvPr id="32" name="TextBox 31">
              <a:extLst>
                <a:ext uri="{FF2B5EF4-FFF2-40B4-BE49-F238E27FC236}">
                  <a16:creationId xmlns:a16="http://schemas.microsoft.com/office/drawing/2014/main" id="{3126DD59-4B04-E816-8399-DDC9B898D0ED}"/>
                </a:ext>
              </a:extLst>
            </p:cNvPr>
            <p:cNvSpPr txBox="1"/>
            <p:nvPr/>
          </p:nvSpPr>
          <p:spPr>
            <a:xfrm>
              <a:off x="7944260" y="932983"/>
              <a:ext cx="1328883" cy="276999"/>
            </a:xfrm>
            <a:prstGeom prst="rect">
              <a:avLst/>
            </a:prstGeom>
            <a:noFill/>
          </p:spPr>
          <p:txBody>
            <a:bodyPr wrap="square" rtlCol="0">
              <a:spAutoFit/>
            </a:bodyPr>
            <a:lstStyle/>
            <a:p>
              <a:pPr algn="ctr"/>
              <a:r>
                <a:rPr lang="en-IN" sz="1200" b="1" dirty="0"/>
                <a:t>Type 8</a:t>
              </a:r>
            </a:p>
          </p:txBody>
        </p:sp>
        <p:sp>
          <p:nvSpPr>
            <p:cNvPr id="33" name="TextBox 32">
              <a:extLst>
                <a:ext uri="{FF2B5EF4-FFF2-40B4-BE49-F238E27FC236}">
                  <a16:creationId xmlns:a16="http://schemas.microsoft.com/office/drawing/2014/main" id="{D6EDBF12-9678-4DAE-8895-350D11BACD62}"/>
                </a:ext>
              </a:extLst>
            </p:cNvPr>
            <p:cNvSpPr txBox="1"/>
            <p:nvPr/>
          </p:nvSpPr>
          <p:spPr>
            <a:xfrm>
              <a:off x="6812989" y="927826"/>
              <a:ext cx="1328883" cy="276999"/>
            </a:xfrm>
            <a:prstGeom prst="rect">
              <a:avLst/>
            </a:prstGeom>
            <a:noFill/>
          </p:spPr>
          <p:txBody>
            <a:bodyPr wrap="square" rtlCol="0">
              <a:spAutoFit/>
            </a:bodyPr>
            <a:lstStyle/>
            <a:p>
              <a:pPr algn="ctr"/>
              <a:r>
                <a:rPr lang="en-IN" sz="1200" b="1" dirty="0"/>
                <a:t>Type 7</a:t>
              </a:r>
            </a:p>
          </p:txBody>
        </p:sp>
        <p:grpSp>
          <p:nvGrpSpPr>
            <p:cNvPr id="34" name="Group 33">
              <a:extLst>
                <a:ext uri="{FF2B5EF4-FFF2-40B4-BE49-F238E27FC236}">
                  <a16:creationId xmlns:a16="http://schemas.microsoft.com/office/drawing/2014/main" id="{ED4767FC-BB2F-A949-56C5-511F6D9D1A1D}"/>
                </a:ext>
              </a:extLst>
            </p:cNvPr>
            <p:cNvGrpSpPr/>
            <p:nvPr/>
          </p:nvGrpSpPr>
          <p:grpSpPr>
            <a:xfrm>
              <a:off x="10410511" y="1475927"/>
              <a:ext cx="1512428" cy="4493538"/>
              <a:chOff x="9907492" y="1990765"/>
              <a:chExt cx="1814198" cy="4493538"/>
            </a:xfrm>
          </p:grpSpPr>
          <p:grpSp>
            <p:nvGrpSpPr>
              <p:cNvPr id="63" name="Group 62">
                <a:extLst>
                  <a:ext uri="{FF2B5EF4-FFF2-40B4-BE49-F238E27FC236}">
                    <a16:creationId xmlns:a16="http://schemas.microsoft.com/office/drawing/2014/main" id="{42E172F8-380A-EA87-1E24-D326C84E525D}"/>
                  </a:ext>
                </a:extLst>
              </p:cNvPr>
              <p:cNvGrpSpPr/>
              <p:nvPr/>
            </p:nvGrpSpPr>
            <p:grpSpPr>
              <a:xfrm>
                <a:off x="9907492" y="1990765"/>
                <a:ext cx="1814198" cy="4493538"/>
                <a:chOff x="9498114" y="2722770"/>
                <a:chExt cx="1814198" cy="4493538"/>
              </a:xfrm>
            </p:grpSpPr>
            <p:grpSp>
              <p:nvGrpSpPr>
                <p:cNvPr id="72" name="Group 71">
                  <a:extLst>
                    <a:ext uri="{FF2B5EF4-FFF2-40B4-BE49-F238E27FC236}">
                      <a16:creationId xmlns:a16="http://schemas.microsoft.com/office/drawing/2014/main" id="{51B00C5D-BAAF-8058-7E16-5C1DA04586B4}"/>
                    </a:ext>
                  </a:extLst>
                </p:cNvPr>
                <p:cNvGrpSpPr/>
                <p:nvPr/>
              </p:nvGrpSpPr>
              <p:grpSpPr>
                <a:xfrm>
                  <a:off x="9577815" y="3006663"/>
                  <a:ext cx="1512152" cy="2804629"/>
                  <a:chOff x="10335208" y="618612"/>
                  <a:chExt cx="1512152" cy="2804629"/>
                </a:xfrm>
              </p:grpSpPr>
              <p:sp>
                <p:nvSpPr>
                  <p:cNvPr id="74" name="Rectangle 73">
                    <a:extLst>
                      <a:ext uri="{FF2B5EF4-FFF2-40B4-BE49-F238E27FC236}">
                        <a16:creationId xmlns:a16="http://schemas.microsoft.com/office/drawing/2014/main" id="{19478F25-32F9-FBE9-AF19-5D064E3A5209}"/>
                      </a:ext>
                    </a:extLst>
                  </p:cNvPr>
                  <p:cNvSpPr/>
                  <p:nvPr/>
                </p:nvSpPr>
                <p:spPr>
                  <a:xfrm>
                    <a:off x="10353227" y="914314"/>
                    <a:ext cx="445346" cy="175578"/>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75" name="Rectangle 74">
                    <a:extLst>
                      <a:ext uri="{FF2B5EF4-FFF2-40B4-BE49-F238E27FC236}">
                        <a16:creationId xmlns:a16="http://schemas.microsoft.com/office/drawing/2014/main" id="{6BAA844F-70EA-84B4-AB2D-FE0D2BA7B582}"/>
                      </a:ext>
                    </a:extLst>
                  </p:cNvPr>
                  <p:cNvSpPr/>
                  <p:nvPr/>
                </p:nvSpPr>
                <p:spPr>
                  <a:xfrm>
                    <a:off x="10348529" y="1219770"/>
                    <a:ext cx="455122" cy="207938"/>
                  </a:xfrm>
                  <a:custGeom>
                    <a:avLst/>
                    <a:gdLst>
                      <a:gd name="connsiteX0" fmla="*/ 0 w 455122"/>
                      <a:gd name="connsiteY0" fmla="*/ 0 h 207938"/>
                      <a:gd name="connsiteX1" fmla="*/ 455122 w 455122"/>
                      <a:gd name="connsiteY1" fmla="*/ 0 h 207938"/>
                      <a:gd name="connsiteX2" fmla="*/ 455122 w 455122"/>
                      <a:gd name="connsiteY2" fmla="*/ 207938 h 207938"/>
                      <a:gd name="connsiteX3" fmla="*/ 0 w 455122"/>
                      <a:gd name="connsiteY3" fmla="*/ 207938 h 207938"/>
                      <a:gd name="connsiteX4" fmla="*/ 0 w 455122"/>
                      <a:gd name="connsiteY4" fmla="*/ 0 h 207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22" h="207938" fill="none" extrusionOk="0">
                        <a:moveTo>
                          <a:pt x="0" y="0"/>
                        </a:moveTo>
                        <a:cubicBezTo>
                          <a:pt x="180400" y="-7379"/>
                          <a:pt x="331016" y="25721"/>
                          <a:pt x="455122" y="0"/>
                        </a:cubicBezTo>
                        <a:cubicBezTo>
                          <a:pt x="479721" y="86059"/>
                          <a:pt x="436593" y="134678"/>
                          <a:pt x="455122" y="207938"/>
                        </a:cubicBezTo>
                        <a:cubicBezTo>
                          <a:pt x="352956" y="231439"/>
                          <a:pt x="180994" y="158473"/>
                          <a:pt x="0" y="207938"/>
                        </a:cubicBezTo>
                        <a:cubicBezTo>
                          <a:pt x="-19936" y="130205"/>
                          <a:pt x="23474" y="47744"/>
                          <a:pt x="0" y="0"/>
                        </a:cubicBezTo>
                        <a:close/>
                      </a:path>
                      <a:path w="455122" h="207938" stroke="0" extrusionOk="0">
                        <a:moveTo>
                          <a:pt x="0" y="0"/>
                        </a:moveTo>
                        <a:cubicBezTo>
                          <a:pt x="158880" y="-26176"/>
                          <a:pt x="244191" y="38997"/>
                          <a:pt x="455122" y="0"/>
                        </a:cubicBezTo>
                        <a:cubicBezTo>
                          <a:pt x="463208" y="53618"/>
                          <a:pt x="448282" y="132386"/>
                          <a:pt x="455122" y="207938"/>
                        </a:cubicBezTo>
                        <a:cubicBezTo>
                          <a:pt x="360246" y="219037"/>
                          <a:pt x="134609" y="190799"/>
                          <a:pt x="0" y="207938"/>
                        </a:cubicBezTo>
                        <a:cubicBezTo>
                          <a:pt x="-23106" y="140443"/>
                          <a:pt x="14929" y="92564"/>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76" name="Rectangle 75">
                    <a:extLst>
                      <a:ext uri="{FF2B5EF4-FFF2-40B4-BE49-F238E27FC236}">
                        <a16:creationId xmlns:a16="http://schemas.microsoft.com/office/drawing/2014/main" id="{AB34B171-9F3B-19ED-7794-AD2CE34B9764}"/>
                      </a:ext>
                    </a:extLst>
                  </p:cNvPr>
                  <p:cNvSpPr/>
                  <p:nvPr/>
                </p:nvSpPr>
                <p:spPr>
                  <a:xfrm>
                    <a:off x="10335208" y="643039"/>
                    <a:ext cx="473257" cy="206115"/>
                  </a:xfrm>
                  <a:custGeom>
                    <a:avLst/>
                    <a:gdLst>
                      <a:gd name="connsiteX0" fmla="*/ 0 w 473257"/>
                      <a:gd name="connsiteY0" fmla="*/ 0 h 206115"/>
                      <a:gd name="connsiteX1" fmla="*/ 473257 w 473257"/>
                      <a:gd name="connsiteY1" fmla="*/ 0 h 206115"/>
                      <a:gd name="connsiteX2" fmla="*/ 473257 w 473257"/>
                      <a:gd name="connsiteY2" fmla="*/ 206115 h 206115"/>
                      <a:gd name="connsiteX3" fmla="*/ 0 w 473257"/>
                      <a:gd name="connsiteY3" fmla="*/ 206115 h 206115"/>
                      <a:gd name="connsiteX4" fmla="*/ 0 w 473257"/>
                      <a:gd name="connsiteY4" fmla="*/ 0 h 20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57" h="206115" fill="none" extrusionOk="0">
                        <a:moveTo>
                          <a:pt x="0" y="0"/>
                        </a:moveTo>
                        <a:cubicBezTo>
                          <a:pt x="196655" y="-93"/>
                          <a:pt x="328789" y="21462"/>
                          <a:pt x="473257" y="0"/>
                        </a:cubicBezTo>
                        <a:cubicBezTo>
                          <a:pt x="485314" y="42278"/>
                          <a:pt x="449435" y="150317"/>
                          <a:pt x="473257" y="206115"/>
                        </a:cubicBezTo>
                        <a:cubicBezTo>
                          <a:pt x="320972" y="214722"/>
                          <a:pt x="147642" y="179458"/>
                          <a:pt x="0" y="206115"/>
                        </a:cubicBezTo>
                        <a:cubicBezTo>
                          <a:pt x="-1557" y="104335"/>
                          <a:pt x="15605" y="62632"/>
                          <a:pt x="0" y="0"/>
                        </a:cubicBezTo>
                        <a:close/>
                      </a:path>
                      <a:path w="473257" h="206115" stroke="0" extrusionOk="0">
                        <a:moveTo>
                          <a:pt x="0" y="0"/>
                        </a:moveTo>
                        <a:cubicBezTo>
                          <a:pt x="184014" y="-32334"/>
                          <a:pt x="352226" y="16650"/>
                          <a:pt x="473257" y="0"/>
                        </a:cubicBezTo>
                        <a:cubicBezTo>
                          <a:pt x="493552" y="51624"/>
                          <a:pt x="454056" y="134937"/>
                          <a:pt x="473257" y="206115"/>
                        </a:cubicBezTo>
                        <a:cubicBezTo>
                          <a:pt x="376169" y="218680"/>
                          <a:pt x="145474" y="149598"/>
                          <a:pt x="0" y="206115"/>
                        </a:cubicBezTo>
                        <a:cubicBezTo>
                          <a:pt x="-4740" y="121468"/>
                          <a:pt x="18635" y="50756"/>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14491788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77" name="TextBox 76">
                    <a:extLst>
                      <a:ext uri="{FF2B5EF4-FFF2-40B4-BE49-F238E27FC236}">
                        <a16:creationId xmlns:a16="http://schemas.microsoft.com/office/drawing/2014/main" id="{495100D9-B000-D5A4-A1E1-A36B146BB7D7}"/>
                      </a:ext>
                    </a:extLst>
                  </p:cNvPr>
                  <p:cNvSpPr txBox="1"/>
                  <p:nvPr/>
                </p:nvSpPr>
                <p:spPr>
                  <a:xfrm>
                    <a:off x="10837957" y="874556"/>
                    <a:ext cx="751792" cy="230832"/>
                  </a:xfrm>
                  <a:prstGeom prst="rect">
                    <a:avLst/>
                  </a:prstGeom>
                  <a:noFill/>
                </p:spPr>
                <p:txBody>
                  <a:bodyPr wrap="square" rtlCol="0">
                    <a:spAutoFit/>
                  </a:bodyPr>
                  <a:lstStyle/>
                  <a:p>
                    <a:pPr algn="ctr"/>
                    <a:r>
                      <a:rPr lang="en-IN" sz="900" b="1" dirty="0"/>
                      <a:t>Casing</a:t>
                    </a:r>
                  </a:p>
                </p:txBody>
              </p:sp>
              <p:sp>
                <p:nvSpPr>
                  <p:cNvPr id="78" name="TextBox 77">
                    <a:extLst>
                      <a:ext uri="{FF2B5EF4-FFF2-40B4-BE49-F238E27FC236}">
                        <a16:creationId xmlns:a16="http://schemas.microsoft.com/office/drawing/2014/main" id="{69AAB086-09C0-B401-DD51-F05173DA7AAC}"/>
                      </a:ext>
                    </a:extLst>
                  </p:cNvPr>
                  <p:cNvSpPr txBox="1"/>
                  <p:nvPr/>
                </p:nvSpPr>
                <p:spPr>
                  <a:xfrm>
                    <a:off x="10855440" y="1181196"/>
                    <a:ext cx="813351" cy="230832"/>
                  </a:xfrm>
                  <a:prstGeom prst="rect">
                    <a:avLst/>
                  </a:prstGeom>
                  <a:noFill/>
                </p:spPr>
                <p:txBody>
                  <a:bodyPr wrap="square" rtlCol="0">
                    <a:spAutoFit/>
                  </a:bodyPr>
                  <a:lstStyle/>
                  <a:p>
                    <a:pPr algn="ctr"/>
                    <a:r>
                      <a:rPr lang="en-IN" sz="900" b="1" dirty="0"/>
                      <a:t>Cement</a:t>
                    </a:r>
                  </a:p>
                </p:txBody>
              </p:sp>
              <p:sp>
                <p:nvSpPr>
                  <p:cNvPr id="79" name="TextBox 78">
                    <a:extLst>
                      <a:ext uri="{FF2B5EF4-FFF2-40B4-BE49-F238E27FC236}">
                        <a16:creationId xmlns:a16="http://schemas.microsoft.com/office/drawing/2014/main" id="{20315748-2D9A-6A84-9A6D-D8176A653D6E}"/>
                      </a:ext>
                    </a:extLst>
                  </p:cNvPr>
                  <p:cNvSpPr txBox="1"/>
                  <p:nvPr/>
                </p:nvSpPr>
                <p:spPr>
                  <a:xfrm>
                    <a:off x="10882180" y="618612"/>
                    <a:ext cx="943239" cy="230832"/>
                  </a:xfrm>
                  <a:prstGeom prst="rect">
                    <a:avLst/>
                  </a:prstGeom>
                  <a:noFill/>
                </p:spPr>
                <p:txBody>
                  <a:bodyPr wrap="square" rtlCol="0">
                    <a:spAutoFit/>
                  </a:bodyPr>
                  <a:lstStyle/>
                  <a:p>
                    <a:pPr algn="ctr"/>
                    <a:r>
                      <a:rPr lang="en-IN" sz="900" b="1" dirty="0"/>
                      <a:t>Open Hole</a:t>
                    </a:r>
                  </a:p>
                </p:txBody>
              </p:sp>
              <p:sp>
                <p:nvSpPr>
                  <p:cNvPr id="80" name="Rectangle 79">
                    <a:extLst>
                      <a:ext uri="{FF2B5EF4-FFF2-40B4-BE49-F238E27FC236}">
                        <a16:creationId xmlns:a16="http://schemas.microsoft.com/office/drawing/2014/main" id="{8EF82E7E-35D1-FBA5-F3E0-BCBA21574CED}"/>
                      </a:ext>
                    </a:extLst>
                  </p:cNvPr>
                  <p:cNvSpPr/>
                  <p:nvPr/>
                </p:nvSpPr>
                <p:spPr>
                  <a:xfrm>
                    <a:off x="10353681" y="1534834"/>
                    <a:ext cx="473257" cy="201606"/>
                  </a:xfrm>
                  <a:custGeom>
                    <a:avLst/>
                    <a:gdLst>
                      <a:gd name="connsiteX0" fmla="*/ 0 w 473257"/>
                      <a:gd name="connsiteY0" fmla="*/ 0 h 201606"/>
                      <a:gd name="connsiteX1" fmla="*/ 473257 w 473257"/>
                      <a:gd name="connsiteY1" fmla="*/ 0 h 201606"/>
                      <a:gd name="connsiteX2" fmla="*/ 473257 w 473257"/>
                      <a:gd name="connsiteY2" fmla="*/ 201606 h 201606"/>
                      <a:gd name="connsiteX3" fmla="*/ 0 w 473257"/>
                      <a:gd name="connsiteY3" fmla="*/ 201606 h 201606"/>
                      <a:gd name="connsiteX4" fmla="*/ 0 w 473257"/>
                      <a:gd name="connsiteY4" fmla="*/ 0 h 20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57" h="201606" fill="none" extrusionOk="0">
                        <a:moveTo>
                          <a:pt x="0" y="0"/>
                        </a:moveTo>
                        <a:cubicBezTo>
                          <a:pt x="220117" y="-7697"/>
                          <a:pt x="315687" y="19587"/>
                          <a:pt x="473257" y="0"/>
                        </a:cubicBezTo>
                        <a:cubicBezTo>
                          <a:pt x="486305" y="65103"/>
                          <a:pt x="456659" y="131492"/>
                          <a:pt x="473257" y="201606"/>
                        </a:cubicBezTo>
                        <a:cubicBezTo>
                          <a:pt x="242078" y="242048"/>
                          <a:pt x="193083" y="162335"/>
                          <a:pt x="0" y="201606"/>
                        </a:cubicBezTo>
                        <a:cubicBezTo>
                          <a:pt x="-4796" y="121305"/>
                          <a:pt x="4404" y="64129"/>
                          <a:pt x="0" y="0"/>
                        </a:cubicBezTo>
                        <a:close/>
                      </a:path>
                      <a:path w="473257" h="201606" stroke="0" extrusionOk="0">
                        <a:moveTo>
                          <a:pt x="0" y="0"/>
                        </a:moveTo>
                        <a:cubicBezTo>
                          <a:pt x="176776" y="-44065"/>
                          <a:pt x="333332" y="39574"/>
                          <a:pt x="473257" y="0"/>
                        </a:cubicBezTo>
                        <a:cubicBezTo>
                          <a:pt x="495086" y="81585"/>
                          <a:pt x="470246" y="152247"/>
                          <a:pt x="473257" y="201606"/>
                        </a:cubicBezTo>
                        <a:cubicBezTo>
                          <a:pt x="342526" y="211652"/>
                          <a:pt x="154826" y="162559"/>
                          <a:pt x="0" y="201606"/>
                        </a:cubicBezTo>
                        <a:cubicBezTo>
                          <a:pt x="-7242" y="151939"/>
                          <a:pt x="8188" y="46142"/>
                          <a:pt x="0" y="0"/>
                        </a:cubicBezTo>
                        <a:close/>
                      </a:path>
                    </a:pathLst>
                  </a:custGeom>
                  <a:solidFill>
                    <a:srgbClr val="00B0F0"/>
                  </a:solid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81" name="TextBox 80">
                    <a:extLst>
                      <a:ext uri="{FF2B5EF4-FFF2-40B4-BE49-F238E27FC236}">
                        <a16:creationId xmlns:a16="http://schemas.microsoft.com/office/drawing/2014/main" id="{2CD04452-7F6D-2CDA-478A-13A09BCB57AC}"/>
                      </a:ext>
                    </a:extLst>
                  </p:cNvPr>
                  <p:cNvSpPr txBox="1"/>
                  <p:nvPr/>
                </p:nvSpPr>
                <p:spPr>
                  <a:xfrm>
                    <a:off x="10813712" y="1497691"/>
                    <a:ext cx="816729" cy="230832"/>
                  </a:xfrm>
                  <a:prstGeom prst="rect">
                    <a:avLst/>
                  </a:prstGeom>
                  <a:noFill/>
                </p:spPr>
                <p:txBody>
                  <a:bodyPr wrap="square" rtlCol="0">
                    <a:spAutoFit/>
                  </a:bodyPr>
                  <a:lstStyle/>
                  <a:p>
                    <a:pPr algn="ctr"/>
                    <a:r>
                      <a:rPr lang="en-IN" sz="900" b="1" dirty="0"/>
                      <a:t>USDW</a:t>
                    </a:r>
                  </a:p>
                </p:txBody>
              </p:sp>
              <p:sp>
                <p:nvSpPr>
                  <p:cNvPr id="82" name="Rectangle 81">
                    <a:extLst>
                      <a:ext uri="{FF2B5EF4-FFF2-40B4-BE49-F238E27FC236}">
                        <a16:creationId xmlns:a16="http://schemas.microsoft.com/office/drawing/2014/main" id="{F70209CC-B3A8-63E3-88DB-F51E8A190BD4}"/>
                      </a:ext>
                    </a:extLst>
                  </p:cNvPr>
                  <p:cNvSpPr/>
                  <p:nvPr/>
                </p:nvSpPr>
                <p:spPr>
                  <a:xfrm>
                    <a:off x="10349225" y="1868581"/>
                    <a:ext cx="473257" cy="169099"/>
                  </a:xfrm>
                  <a:custGeom>
                    <a:avLst/>
                    <a:gdLst>
                      <a:gd name="connsiteX0" fmla="*/ 0 w 473257"/>
                      <a:gd name="connsiteY0" fmla="*/ 0 h 169099"/>
                      <a:gd name="connsiteX1" fmla="*/ 473257 w 473257"/>
                      <a:gd name="connsiteY1" fmla="*/ 0 h 169099"/>
                      <a:gd name="connsiteX2" fmla="*/ 473257 w 473257"/>
                      <a:gd name="connsiteY2" fmla="*/ 169099 h 169099"/>
                      <a:gd name="connsiteX3" fmla="*/ 0 w 473257"/>
                      <a:gd name="connsiteY3" fmla="*/ 169099 h 169099"/>
                      <a:gd name="connsiteX4" fmla="*/ 0 w 473257"/>
                      <a:gd name="connsiteY4" fmla="*/ 0 h 169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57" h="169099" fill="none" extrusionOk="0">
                        <a:moveTo>
                          <a:pt x="0" y="0"/>
                        </a:moveTo>
                        <a:cubicBezTo>
                          <a:pt x="220117" y="-7697"/>
                          <a:pt x="315687" y="19587"/>
                          <a:pt x="473257" y="0"/>
                        </a:cubicBezTo>
                        <a:cubicBezTo>
                          <a:pt x="475080" y="72095"/>
                          <a:pt x="460951" y="121334"/>
                          <a:pt x="473257" y="169099"/>
                        </a:cubicBezTo>
                        <a:cubicBezTo>
                          <a:pt x="242078" y="209541"/>
                          <a:pt x="193083" y="129828"/>
                          <a:pt x="0" y="169099"/>
                        </a:cubicBezTo>
                        <a:cubicBezTo>
                          <a:pt x="-2514" y="127333"/>
                          <a:pt x="1083" y="57294"/>
                          <a:pt x="0" y="0"/>
                        </a:cubicBezTo>
                        <a:close/>
                      </a:path>
                      <a:path w="473257" h="169099" stroke="0" extrusionOk="0">
                        <a:moveTo>
                          <a:pt x="0" y="0"/>
                        </a:moveTo>
                        <a:cubicBezTo>
                          <a:pt x="176776" y="-44065"/>
                          <a:pt x="333332" y="39574"/>
                          <a:pt x="473257" y="0"/>
                        </a:cubicBezTo>
                        <a:cubicBezTo>
                          <a:pt x="488231" y="70009"/>
                          <a:pt x="457681" y="101704"/>
                          <a:pt x="473257" y="169099"/>
                        </a:cubicBezTo>
                        <a:cubicBezTo>
                          <a:pt x="342526" y="179145"/>
                          <a:pt x="154826" y="130052"/>
                          <a:pt x="0" y="169099"/>
                        </a:cubicBezTo>
                        <a:cubicBezTo>
                          <a:pt x="-4519" y="105435"/>
                          <a:pt x="19729" y="40351"/>
                          <a:pt x="0" y="0"/>
                        </a:cubicBezTo>
                        <a:close/>
                      </a:path>
                    </a:pathLst>
                  </a:custGeom>
                  <a:solidFill>
                    <a:schemeClr val="accent4">
                      <a:lumMod val="75000"/>
                    </a:schemeClr>
                  </a:solid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83" name="TextBox 82">
                    <a:extLst>
                      <a:ext uri="{FF2B5EF4-FFF2-40B4-BE49-F238E27FC236}">
                        <a16:creationId xmlns:a16="http://schemas.microsoft.com/office/drawing/2014/main" id="{079D47B1-8971-236D-B2C5-9741514A9609}"/>
                      </a:ext>
                    </a:extLst>
                  </p:cNvPr>
                  <p:cNvSpPr txBox="1"/>
                  <p:nvPr/>
                </p:nvSpPr>
                <p:spPr>
                  <a:xfrm>
                    <a:off x="10855440" y="1813171"/>
                    <a:ext cx="682431" cy="230832"/>
                  </a:xfrm>
                  <a:prstGeom prst="rect">
                    <a:avLst/>
                  </a:prstGeom>
                  <a:noFill/>
                </p:spPr>
                <p:txBody>
                  <a:bodyPr wrap="square" rtlCol="0">
                    <a:spAutoFit/>
                  </a:bodyPr>
                  <a:lstStyle/>
                  <a:p>
                    <a:pPr algn="ctr"/>
                    <a:r>
                      <a:rPr lang="en-IN" sz="900" b="1" dirty="0"/>
                      <a:t>Coal </a:t>
                    </a:r>
                  </a:p>
                </p:txBody>
              </p:sp>
              <p:sp>
                <p:nvSpPr>
                  <p:cNvPr id="84" name="Rectangle 83">
                    <a:extLst>
                      <a:ext uri="{FF2B5EF4-FFF2-40B4-BE49-F238E27FC236}">
                        <a16:creationId xmlns:a16="http://schemas.microsoft.com/office/drawing/2014/main" id="{D5C00C3C-569D-72D5-97F1-0B5C7F6E7A43}"/>
                      </a:ext>
                    </a:extLst>
                  </p:cNvPr>
                  <p:cNvSpPr/>
                  <p:nvPr/>
                </p:nvSpPr>
                <p:spPr>
                  <a:xfrm>
                    <a:off x="10349225" y="2184107"/>
                    <a:ext cx="473257" cy="198842"/>
                  </a:xfrm>
                  <a:custGeom>
                    <a:avLst/>
                    <a:gdLst>
                      <a:gd name="connsiteX0" fmla="*/ 0 w 473257"/>
                      <a:gd name="connsiteY0" fmla="*/ 0 h 198842"/>
                      <a:gd name="connsiteX1" fmla="*/ 473257 w 473257"/>
                      <a:gd name="connsiteY1" fmla="*/ 0 h 198842"/>
                      <a:gd name="connsiteX2" fmla="*/ 473257 w 473257"/>
                      <a:gd name="connsiteY2" fmla="*/ 198842 h 198842"/>
                      <a:gd name="connsiteX3" fmla="*/ 0 w 473257"/>
                      <a:gd name="connsiteY3" fmla="*/ 198842 h 198842"/>
                      <a:gd name="connsiteX4" fmla="*/ 0 w 473257"/>
                      <a:gd name="connsiteY4" fmla="*/ 0 h 198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57" h="198842" fill="none" extrusionOk="0">
                        <a:moveTo>
                          <a:pt x="0" y="0"/>
                        </a:moveTo>
                        <a:cubicBezTo>
                          <a:pt x="220117" y="-7697"/>
                          <a:pt x="315687" y="19587"/>
                          <a:pt x="473257" y="0"/>
                        </a:cubicBezTo>
                        <a:cubicBezTo>
                          <a:pt x="480290" y="75638"/>
                          <a:pt x="457600" y="107970"/>
                          <a:pt x="473257" y="198842"/>
                        </a:cubicBezTo>
                        <a:cubicBezTo>
                          <a:pt x="242078" y="239284"/>
                          <a:pt x="193083" y="159571"/>
                          <a:pt x="0" y="198842"/>
                        </a:cubicBezTo>
                        <a:cubicBezTo>
                          <a:pt x="-16614" y="108357"/>
                          <a:pt x="8033" y="74111"/>
                          <a:pt x="0" y="0"/>
                        </a:cubicBezTo>
                        <a:close/>
                      </a:path>
                      <a:path w="473257" h="198842" stroke="0" extrusionOk="0">
                        <a:moveTo>
                          <a:pt x="0" y="0"/>
                        </a:moveTo>
                        <a:cubicBezTo>
                          <a:pt x="176776" y="-44065"/>
                          <a:pt x="333332" y="39574"/>
                          <a:pt x="473257" y="0"/>
                        </a:cubicBezTo>
                        <a:cubicBezTo>
                          <a:pt x="481699" y="84985"/>
                          <a:pt x="471729" y="116147"/>
                          <a:pt x="473257" y="198842"/>
                        </a:cubicBezTo>
                        <a:cubicBezTo>
                          <a:pt x="342526" y="208888"/>
                          <a:pt x="154826" y="159795"/>
                          <a:pt x="0" y="198842"/>
                        </a:cubicBezTo>
                        <a:cubicBezTo>
                          <a:pt x="-14856" y="155719"/>
                          <a:pt x="13479" y="72560"/>
                          <a:pt x="0" y="0"/>
                        </a:cubicBezTo>
                        <a:close/>
                      </a:path>
                    </a:pathLst>
                  </a:custGeom>
                  <a:solidFill>
                    <a:srgbClr val="92D050"/>
                  </a:solid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85" name="TextBox 84">
                    <a:extLst>
                      <a:ext uri="{FF2B5EF4-FFF2-40B4-BE49-F238E27FC236}">
                        <a16:creationId xmlns:a16="http://schemas.microsoft.com/office/drawing/2014/main" id="{A505A74C-56E3-0E91-6879-79D4F9CE754B}"/>
                      </a:ext>
                    </a:extLst>
                  </p:cNvPr>
                  <p:cNvSpPr txBox="1"/>
                  <p:nvPr/>
                </p:nvSpPr>
                <p:spPr>
                  <a:xfrm>
                    <a:off x="10822482" y="2106841"/>
                    <a:ext cx="906298" cy="369332"/>
                  </a:xfrm>
                  <a:prstGeom prst="rect">
                    <a:avLst/>
                  </a:prstGeom>
                  <a:noFill/>
                </p:spPr>
                <p:txBody>
                  <a:bodyPr wrap="square" rtlCol="0">
                    <a:spAutoFit/>
                  </a:bodyPr>
                  <a:lstStyle/>
                  <a:p>
                    <a:pPr algn="ctr"/>
                    <a:r>
                      <a:rPr lang="en-IN" sz="900" b="1" dirty="0"/>
                      <a:t>Prod. Formations </a:t>
                    </a:r>
                  </a:p>
                </p:txBody>
              </p:sp>
              <p:sp>
                <p:nvSpPr>
                  <p:cNvPr id="86" name="TextBox 85">
                    <a:extLst>
                      <a:ext uri="{FF2B5EF4-FFF2-40B4-BE49-F238E27FC236}">
                        <a16:creationId xmlns:a16="http://schemas.microsoft.com/office/drawing/2014/main" id="{A706DA74-26AC-8C6E-B2AF-24DCBA2F4372}"/>
                      </a:ext>
                    </a:extLst>
                  </p:cNvPr>
                  <p:cNvSpPr txBox="1"/>
                  <p:nvPr/>
                </p:nvSpPr>
                <p:spPr>
                  <a:xfrm>
                    <a:off x="10806542" y="2530993"/>
                    <a:ext cx="981528" cy="230832"/>
                  </a:xfrm>
                  <a:prstGeom prst="rect">
                    <a:avLst/>
                  </a:prstGeom>
                  <a:noFill/>
                </p:spPr>
                <p:txBody>
                  <a:bodyPr wrap="square" rtlCol="0">
                    <a:spAutoFit/>
                  </a:bodyPr>
                  <a:lstStyle/>
                  <a:p>
                    <a:pPr algn="ctr"/>
                    <a:r>
                      <a:rPr lang="en-IN" sz="900" b="1" dirty="0"/>
                      <a:t>Perforations</a:t>
                    </a:r>
                  </a:p>
                </p:txBody>
              </p:sp>
              <p:sp>
                <p:nvSpPr>
                  <p:cNvPr id="87" name="Isosceles Triangle 86">
                    <a:extLst>
                      <a:ext uri="{FF2B5EF4-FFF2-40B4-BE49-F238E27FC236}">
                        <a16:creationId xmlns:a16="http://schemas.microsoft.com/office/drawing/2014/main" id="{B650B829-FEFF-B17B-434C-4068EF206985}"/>
                      </a:ext>
                    </a:extLst>
                  </p:cNvPr>
                  <p:cNvSpPr/>
                  <p:nvPr/>
                </p:nvSpPr>
                <p:spPr>
                  <a:xfrm rot="5400000">
                    <a:off x="10517475" y="2426644"/>
                    <a:ext cx="154915" cy="473257"/>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8" name="Rectangle 87">
                    <a:extLst>
                      <a:ext uri="{FF2B5EF4-FFF2-40B4-BE49-F238E27FC236}">
                        <a16:creationId xmlns:a16="http://schemas.microsoft.com/office/drawing/2014/main" id="{81865152-2DED-05D8-C9C8-05EA1DC58C3E}"/>
                      </a:ext>
                    </a:extLst>
                  </p:cNvPr>
                  <p:cNvSpPr/>
                  <p:nvPr/>
                </p:nvSpPr>
                <p:spPr>
                  <a:xfrm>
                    <a:off x="10362294" y="3228792"/>
                    <a:ext cx="455122" cy="194449"/>
                  </a:xfrm>
                  <a:custGeom>
                    <a:avLst/>
                    <a:gdLst>
                      <a:gd name="connsiteX0" fmla="*/ 0 w 455122"/>
                      <a:gd name="connsiteY0" fmla="*/ 0 h 194449"/>
                      <a:gd name="connsiteX1" fmla="*/ 455122 w 455122"/>
                      <a:gd name="connsiteY1" fmla="*/ 0 h 194449"/>
                      <a:gd name="connsiteX2" fmla="*/ 455122 w 455122"/>
                      <a:gd name="connsiteY2" fmla="*/ 194449 h 194449"/>
                      <a:gd name="connsiteX3" fmla="*/ 0 w 455122"/>
                      <a:gd name="connsiteY3" fmla="*/ 194449 h 194449"/>
                      <a:gd name="connsiteX4" fmla="*/ 0 w 455122"/>
                      <a:gd name="connsiteY4" fmla="*/ 0 h 194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22" h="194449" fill="none" extrusionOk="0">
                        <a:moveTo>
                          <a:pt x="0" y="0"/>
                        </a:moveTo>
                        <a:cubicBezTo>
                          <a:pt x="180400" y="-7379"/>
                          <a:pt x="331016" y="25721"/>
                          <a:pt x="455122" y="0"/>
                        </a:cubicBezTo>
                        <a:cubicBezTo>
                          <a:pt x="470168" y="85718"/>
                          <a:pt x="439710" y="148157"/>
                          <a:pt x="455122" y="194449"/>
                        </a:cubicBezTo>
                        <a:cubicBezTo>
                          <a:pt x="352956" y="217950"/>
                          <a:pt x="180994" y="144984"/>
                          <a:pt x="0" y="194449"/>
                        </a:cubicBezTo>
                        <a:cubicBezTo>
                          <a:pt x="-6248" y="106321"/>
                          <a:pt x="16299" y="55682"/>
                          <a:pt x="0" y="0"/>
                        </a:cubicBezTo>
                        <a:close/>
                      </a:path>
                      <a:path w="455122" h="194449" stroke="0" extrusionOk="0">
                        <a:moveTo>
                          <a:pt x="0" y="0"/>
                        </a:moveTo>
                        <a:cubicBezTo>
                          <a:pt x="158880" y="-26176"/>
                          <a:pt x="244191" y="38997"/>
                          <a:pt x="455122" y="0"/>
                        </a:cubicBezTo>
                        <a:cubicBezTo>
                          <a:pt x="459242" y="95838"/>
                          <a:pt x="438361" y="110478"/>
                          <a:pt x="455122" y="194449"/>
                        </a:cubicBezTo>
                        <a:cubicBezTo>
                          <a:pt x="360246" y="205548"/>
                          <a:pt x="134609" y="177310"/>
                          <a:pt x="0" y="194449"/>
                        </a:cubicBezTo>
                        <a:cubicBezTo>
                          <a:pt x="-18187" y="105837"/>
                          <a:pt x="18104" y="62508"/>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89" name="TextBox 88">
                    <a:extLst>
                      <a:ext uri="{FF2B5EF4-FFF2-40B4-BE49-F238E27FC236}">
                        <a16:creationId xmlns:a16="http://schemas.microsoft.com/office/drawing/2014/main" id="{64FF59B3-DA63-7F1F-E9B3-1A09B4C1E02C}"/>
                      </a:ext>
                    </a:extLst>
                  </p:cNvPr>
                  <p:cNvSpPr txBox="1"/>
                  <p:nvPr/>
                </p:nvSpPr>
                <p:spPr>
                  <a:xfrm>
                    <a:off x="10780343" y="3187516"/>
                    <a:ext cx="1067017" cy="230832"/>
                  </a:xfrm>
                  <a:prstGeom prst="rect">
                    <a:avLst/>
                  </a:prstGeom>
                  <a:noFill/>
                </p:spPr>
                <p:txBody>
                  <a:bodyPr wrap="square" rtlCol="0">
                    <a:spAutoFit/>
                  </a:bodyPr>
                  <a:lstStyle/>
                  <a:p>
                    <a:pPr algn="ctr"/>
                    <a:r>
                      <a:rPr lang="en-IN" sz="900" b="1" dirty="0"/>
                      <a:t>Cement  Plug</a:t>
                    </a:r>
                  </a:p>
                </p:txBody>
              </p:sp>
              <p:sp>
                <p:nvSpPr>
                  <p:cNvPr id="90" name="Rectangle 89">
                    <a:extLst>
                      <a:ext uri="{FF2B5EF4-FFF2-40B4-BE49-F238E27FC236}">
                        <a16:creationId xmlns:a16="http://schemas.microsoft.com/office/drawing/2014/main" id="{E6C63A79-2CE0-524F-71C0-3C42E0043BCC}"/>
                      </a:ext>
                    </a:extLst>
                  </p:cNvPr>
                  <p:cNvSpPr/>
                  <p:nvPr/>
                </p:nvSpPr>
                <p:spPr>
                  <a:xfrm>
                    <a:off x="10348529" y="2894454"/>
                    <a:ext cx="468449" cy="198842"/>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91" name="TextBox 90">
                    <a:extLst>
                      <a:ext uri="{FF2B5EF4-FFF2-40B4-BE49-F238E27FC236}">
                        <a16:creationId xmlns:a16="http://schemas.microsoft.com/office/drawing/2014/main" id="{DA9F8A2A-454C-C5C6-06BB-CF8EB5769F36}"/>
                      </a:ext>
                    </a:extLst>
                  </p:cNvPr>
                  <p:cNvSpPr txBox="1"/>
                  <p:nvPr/>
                </p:nvSpPr>
                <p:spPr>
                  <a:xfrm>
                    <a:off x="10837957" y="2850421"/>
                    <a:ext cx="906298" cy="230832"/>
                  </a:xfrm>
                  <a:prstGeom prst="rect">
                    <a:avLst/>
                  </a:prstGeom>
                  <a:noFill/>
                </p:spPr>
                <p:txBody>
                  <a:bodyPr wrap="square" rtlCol="0">
                    <a:spAutoFit/>
                  </a:bodyPr>
                  <a:lstStyle/>
                  <a:p>
                    <a:pPr algn="ctr"/>
                    <a:r>
                      <a:rPr lang="en-IN" sz="900" b="1" dirty="0"/>
                      <a:t>Tubing</a:t>
                    </a:r>
                  </a:p>
                </p:txBody>
              </p:sp>
            </p:grpSp>
            <p:sp>
              <p:nvSpPr>
                <p:cNvPr id="73" name="TextBox 72">
                  <a:extLst>
                    <a:ext uri="{FF2B5EF4-FFF2-40B4-BE49-F238E27FC236}">
                      <a16:creationId xmlns:a16="http://schemas.microsoft.com/office/drawing/2014/main" id="{2B7FE77A-EC6F-94F1-F53F-BC5FBFC732F8}"/>
                    </a:ext>
                  </a:extLst>
                </p:cNvPr>
                <p:cNvSpPr txBox="1"/>
                <p:nvPr/>
              </p:nvSpPr>
              <p:spPr>
                <a:xfrm>
                  <a:off x="9498114" y="2722770"/>
                  <a:ext cx="1814198" cy="4493538"/>
                </a:xfrm>
                <a:prstGeom prst="rect">
                  <a:avLst/>
                </a:prstGeom>
                <a:noFill/>
                <a:ln>
                  <a:solidFill>
                    <a:schemeClr val="tx1"/>
                  </a:solidFill>
                </a:ln>
              </p:spPr>
              <p:txBody>
                <a:bodyPr wrap="square" rtlCol="0">
                  <a:spAutoFit/>
                </a:bodyPr>
                <a:lstStyle/>
                <a:p>
                  <a:pPr algn="ctr"/>
                  <a:r>
                    <a:rPr lang="en-US" sz="1100" b="1" dirty="0">
                      <a:solidFill>
                        <a:srgbClr val="00B0F0"/>
                      </a:solidFill>
                    </a:rPr>
                    <a:t>Legend</a:t>
                  </a: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a:p>
                  <a:pPr algn="ctr"/>
                  <a:endParaRPr lang="en-US" sz="1100" b="1" dirty="0">
                    <a:solidFill>
                      <a:srgbClr val="00B0F0"/>
                    </a:solidFill>
                  </a:endParaRPr>
                </a:p>
              </p:txBody>
            </p:sp>
          </p:grpSp>
          <p:sp>
            <p:nvSpPr>
              <p:cNvPr id="64" name="Rectangle 63">
                <a:extLst>
                  <a:ext uri="{FF2B5EF4-FFF2-40B4-BE49-F238E27FC236}">
                    <a16:creationId xmlns:a16="http://schemas.microsoft.com/office/drawing/2014/main" id="{BEFFD7E6-D12D-B6EB-AB4C-C06E2525DB16}"/>
                  </a:ext>
                </a:extLst>
              </p:cNvPr>
              <p:cNvSpPr/>
              <p:nvPr/>
            </p:nvSpPr>
            <p:spPr>
              <a:xfrm>
                <a:off x="10008681" y="5176375"/>
                <a:ext cx="473257" cy="190336"/>
              </a:xfrm>
              <a:custGeom>
                <a:avLst/>
                <a:gdLst>
                  <a:gd name="connsiteX0" fmla="*/ 0 w 473257"/>
                  <a:gd name="connsiteY0" fmla="*/ 0 h 190336"/>
                  <a:gd name="connsiteX1" fmla="*/ 473257 w 473257"/>
                  <a:gd name="connsiteY1" fmla="*/ 0 h 190336"/>
                  <a:gd name="connsiteX2" fmla="*/ 473257 w 473257"/>
                  <a:gd name="connsiteY2" fmla="*/ 190336 h 190336"/>
                  <a:gd name="connsiteX3" fmla="*/ 0 w 473257"/>
                  <a:gd name="connsiteY3" fmla="*/ 190336 h 190336"/>
                  <a:gd name="connsiteX4" fmla="*/ 0 w 473257"/>
                  <a:gd name="connsiteY4" fmla="*/ 0 h 19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57" h="190336" fill="none" extrusionOk="0">
                    <a:moveTo>
                      <a:pt x="0" y="0"/>
                    </a:moveTo>
                    <a:cubicBezTo>
                      <a:pt x="220117" y="-7697"/>
                      <a:pt x="315687" y="19587"/>
                      <a:pt x="473257" y="0"/>
                    </a:cubicBezTo>
                    <a:cubicBezTo>
                      <a:pt x="491534" y="43555"/>
                      <a:pt x="471096" y="141254"/>
                      <a:pt x="473257" y="190336"/>
                    </a:cubicBezTo>
                    <a:cubicBezTo>
                      <a:pt x="242078" y="230778"/>
                      <a:pt x="193083" y="151065"/>
                      <a:pt x="0" y="190336"/>
                    </a:cubicBezTo>
                    <a:cubicBezTo>
                      <a:pt x="-12112" y="138408"/>
                      <a:pt x="19787" y="74007"/>
                      <a:pt x="0" y="0"/>
                    </a:cubicBezTo>
                    <a:close/>
                  </a:path>
                  <a:path w="473257" h="190336" stroke="0" extrusionOk="0">
                    <a:moveTo>
                      <a:pt x="0" y="0"/>
                    </a:moveTo>
                    <a:cubicBezTo>
                      <a:pt x="176776" y="-44065"/>
                      <a:pt x="333332" y="39574"/>
                      <a:pt x="473257" y="0"/>
                    </a:cubicBezTo>
                    <a:cubicBezTo>
                      <a:pt x="488372" y="49936"/>
                      <a:pt x="469168" y="101743"/>
                      <a:pt x="473257" y="190336"/>
                    </a:cubicBezTo>
                    <a:cubicBezTo>
                      <a:pt x="342526" y="200382"/>
                      <a:pt x="154826" y="151289"/>
                      <a:pt x="0" y="190336"/>
                    </a:cubicBezTo>
                    <a:cubicBezTo>
                      <a:pt x="-546" y="130101"/>
                      <a:pt x="20395" y="64768"/>
                      <a:pt x="0" y="0"/>
                    </a:cubicBezTo>
                    <a:close/>
                  </a:path>
                </a:pathLst>
              </a:custGeom>
              <a:solidFill>
                <a:srgbClr val="FF0000"/>
              </a:solid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65" name="TextBox 64">
                <a:extLst>
                  <a:ext uri="{FF2B5EF4-FFF2-40B4-BE49-F238E27FC236}">
                    <a16:creationId xmlns:a16="http://schemas.microsoft.com/office/drawing/2014/main" id="{C64C1BDE-5F02-B1D8-C2D3-18C067AAE9DC}"/>
                  </a:ext>
                </a:extLst>
              </p:cNvPr>
              <p:cNvSpPr txBox="1"/>
              <p:nvPr/>
            </p:nvSpPr>
            <p:spPr>
              <a:xfrm>
                <a:off x="10412668" y="5109985"/>
                <a:ext cx="1067018" cy="230832"/>
              </a:xfrm>
              <a:prstGeom prst="rect">
                <a:avLst/>
              </a:prstGeom>
              <a:noFill/>
            </p:spPr>
            <p:txBody>
              <a:bodyPr wrap="square" rtlCol="0">
                <a:spAutoFit/>
              </a:bodyPr>
              <a:lstStyle/>
              <a:p>
                <a:pPr algn="ctr"/>
                <a:r>
                  <a:rPr lang="en-IN" sz="900" b="1" dirty="0"/>
                  <a:t>Seal</a:t>
                </a:r>
              </a:p>
            </p:txBody>
          </p:sp>
          <p:sp>
            <p:nvSpPr>
              <p:cNvPr id="66" name="Rectangle 65">
                <a:extLst>
                  <a:ext uri="{FF2B5EF4-FFF2-40B4-BE49-F238E27FC236}">
                    <a16:creationId xmlns:a16="http://schemas.microsoft.com/office/drawing/2014/main" id="{F921A1DB-8C45-E410-6040-1732EE866BAB}"/>
                  </a:ext>
                </a:extLst>
              </p:cNvPr>
              <p:cNvSpPr/>
              <p:nvPr/>
            </p:nvSpPr>
            <p:spPr>
              <a:xfrm>
                <a:off x="10008599" y="5498890"/>
                <a:ext cx="473257" cy="201605"/>
              </a:xfrm>
              <a:custGeom>
                <a:avLst/>
                <a:gdLst>
                  <a:gd name="connsiteX0" fmla="*/ 0 w 473257"/>
                  <a:gd name="connsiteY0" fmla="*/ 0 h 201605"/>
                  <a:gd name="connsiteX1" fmla="*/ 473257 w 473257"/>
                  <a:gd name="connsiteY1" fmla="*/ 0 h 201605"/>
                  <a:gd name="connsiteX2" fmla="*/ 473257 w 473257"/>
                  <a:gd name="connsiteY2" fmla="*/ 201605 h 201605"/>
                  <a:gd name="connsiteX3" fmla="*/ 0 w 473257"/>
                  <a:gd name="connsiteY3" fmla="*/ 201605 h 201605"/>
                  <a:gd name="connsiteX4" fmla="*/ 0 w 473257"/>
                  <a:gd name="connsiteY4" fmla="*/ 0 h 201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57" h="201605" fill="none" extrusionOk="0">
                    <a:moveTo>
                      <a:pt x="0" y="0"/>
                    </a:moveTo>
                    <a:cubicBezTo>
                      <a:pt x="220117" y="-7697"/>
                      <a:pt x="315687" y="19587"/>
                      <a:pt x="473257" y="0"/>
                    </a:cubicBezTo>
                    <a:cubicBezTo>
                      <a:pt x="493083" y="78812"/>
                      <a:pt x="459554" y="135628"/>
                      <a:pt x="473257" y="201605"/>
                    </a:cubicBezTo>
                    <a:cubicBezTo>
                      <a:pt x="242078" y="242047"/>
                      <a:pt x="193083" y="162334"/>
                      <a:pt x="0" y="201605"/>
                    </a:cubicBezTo>
                    <a:cubicBezTo>
                      <a:pt x="-12841" y="115085"/>
                      <a:pt x="19202" y="62924"/>
                      <a:pt x="0" y="0"/>
                    </a:cubicBezTo>
                    <a:close/>
                  </a:path>
                  <a:path w="473257" h="201605" stroke="0" extrusionOk="0">
                    <a:moveTo>
                      <a:pt x="0" y="0"/>
                    </a:moveTo>
                    <a:cubicBezTo>
                      <a:pt x="176776" y="-44065"/>
                      <a:pt x="333332" y="39574"/>
                      <a:pt x="473257" y="0"/>
                    </a:cubicBezTo>
                    <a:cubicBezTo>
                      <a:pt x="485542" y="82601"/>
                      <a:pt x="465714" y="101701"/>
                      <a:pt x="473257" y="201605"/>
                    </a:cubicBezTo>
                    <a:cubicBezTo>
                      <a:pt x="342526" y="211651"/>
                      <a:pt x="154826" y="162558"/>
                      <a:pt x="0" y="201605"/>
                    </a:cubicBezTo>
                    <a:cubicBezTo>
                      <a:pt x="-19213" y="144322"/>
                      <a:pt x="15658" y="43778"/>
                      <a:pt x="0" y="0"/>
                    </a:cubicBezTo>
                    <a:close/>
                  </a:path>
                </a:pathLst>
              </a:custGeom>
              <a:solidFill>
                <a:srgbClr val="FFFF00"/>
              </a:solidFill>
              <a:ln>
                <a:extLst>
                  <a:ext uri="{C807C97D-BFC1-408E-A445-0C87EB9F89A2}">
                    <ask:lineSketchStyleProps xmlns:ask="http://schemas.microsoft.com/office/drawing/2018/sketchyshapes" sd="39728830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67" name="TextBox 66">
                <a:extLst>
                  <a:ext uri="{FF2B5EF4-FFF2-40B4-BE49-F238E27FC236}">
                    <a16:creationId xmlns:a16="http://schemas.microsoft.com/office/drawing/2014/main" id="{3219FB66-AACD-04F9-801C-860329899F05}"/>
                  </a:ext>
                </a:extLst>
              </p:cNvPr>
              <p:cNvSpPr txBox="1"/>
              <p:nvPr/>
            </p:nvSpPr>
            <p:spPr>
              <a:xfrm>
                <a:off x="10510135" y="5461192"/>
                <a:ext cx="969551" cy="230832"/>
              </a:xfrm>
              <a:prstGeom prst="rect">
                <a:avLst/>
              </a:prstGeom>
              <a:noFill/>
            </p:spPr>
            <p:txBody>
              <a:bodyPr wrap="square" rtlCol="0">
                <a:spAutoFit/>
              </a:bodyPr>
              <a:lstStyle/>
              <a:p>
                <a:pPr algn="ctr"/>
                <a:r>
                  <a:rPr lang="en-IN" sz="900" b="1" dirty="0"/>
                  <a:t>Reservoir</a:t>
                </a:r>
              </a:p>
            </p:txBody>
          </p:sp>
          <p:sp>
            <p:nvSpPr>
              <p:cNvPr id="68" name="Flowchart: Magnetic Disk 67">
                <a:extLst>
                  <a:ext uri="{FF2B5EF4-FFF2-40B4-BE49-F238E27FC236}">
                    <a16:creationId xmlns:a16="http://schemas.microsoft.com/office/drawing/2014/main" id="{FA99481E-6770-F351-5D5B-71A74DCA4E2C}"/>
                  </a:ext>
                </a:extLst>
              </p:cNvPr>
              <p:cNvSpPr/>
              <p:nvPr/>
            </p:nvSpPr>
            <p:spPr>
              <a:xfrm>
                <a:off x="10105794" y="5853516"/>
                <a:ext cx="340073" cy="132974"/>
              </a:xfrm>
              <a:prstGeom prst="flowChartMagneticDisk">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9" name="TextBox 68">
                <a:extLst>
                  <a:ext uri="{FF2B5EF4-FFF2-40B4-BE49-F238E27FC236}">
                    <a16:creationId xmlns:a16="http://schemas.microsoft.com/office/drawing/2014/main" id="{CBA2B372-60FB-2374-84B1-5CF3404BF6C9}"/>
                  </a:ext>
                </a:extLst>
              </p:cNvPr>
              <p:cNvSpPr txBox="1"/>
              <p:nvPr/>
            </p:nvSpPr>
            <p:spPr>
              <a:xfrm>
                <a:off x="10513951" y="5796054"/>
                <a:ext cx="969551" cy="230832"/>
              </a:xfrm>
              <a:prstGeom prst="rect">
                <a:avLst/>
              </a:prstGeom>
              <a:noFill/>
            </p:spPr>
            <p:txBody>
              <a:bodyPr wrap="square" rtlCol="0">
                <a:spAutoFit/>
              </a:bodyPr>
              <a:lstStyle/>
              <a:p>
                <a:pPr algn="ctr"/>
                <a:r>
                  <a:rPr lang="en-IN" sz="900" b="1" dirty="0"/>
                  <a:t>Packer</a:t>
                </a:r>
              </a:p>
            </p:txBody>
          </p:sp>
          <p:sp>
            <p:nvSpPr>
              <p:cNvPr id="70" name="Cloud 69">
                <a:extLst>
                  <a:ext uri="{FF2B5EF4-FFF2-40B4-BE49-F238E27FC236}">
                    <a16:creationId xmlns:a16="http://schemas.microsoft.com/office/drawing/2014/main" id="{D3F20A21-5696-5D0C-D301-B45E0DE6169D}"/>
                  </a:ext>
                </a:extLst>
              </p:cNvPr>
              <p:cNvSpPr/>
              <p:nvPr/>
            </p:nvSpPr>
            <p:spPr>
              <a:xfrm>
                <a:off x="10048073" y="6120783"/>
                <a:ext cx="426394" cy="21750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1" name="TextBox 70">
                <a:extLst>
                  <a:ext uri="{FF2B5EF4-FFF2-40B4-BE49-F238E27FC236}">
                    <a16:creationId xmlns:a16="http://schemas.microsoft.com/office/drawing/2014/main" id="{35E8C6B2-E664-5C3F-82D8-6146620FAF4F}"/>
                  </a:ext>
                </a:extLst>
              </p:cNvPr>
              <p:cNvSpPr txBox="1"/>
              <p:nvPr/>
            </p:nvSpPr>
            <p:spPr>
              <a:xfrm>
                <a:off x="10519355" y="6133272"/>
                <a:ext cx="969551" cy="230832"/>
              </a:xfrm>
              <a:prstGeom prst="rect">
                <a:avLst/>
              </a:prstGeom>
              <a:noFill/>
            </p:spPr>
            <p:txBody>
              <a:bodyPr wrap="square" rtlCol="0">
                <a:spAutoFit/>
              </a:bodyPr>
              <a:lstStyle/>
              <a:p>
                <a:pPr algn="ctr"/>
                <a:r>
                  <a:rPr lang="en-IN" sz="900" b="1" dirty="0"/>
                  <a:t>CO</a:t>
                </a:r>
                <a:r>
                  <a:rPr lang="en-IN" sz="900" b="1" baseline="-25000" dirty="0"/>
                  <a:t>2 </a:t>
                </a:r>
                <a:r>
                  <a:rPr lang="en-IN" sz="900" b="1" dirty="0"/>
                  <a:t>Plume</a:t>
                </a:r>
              </a:p>
            </p:txBody>
          </p:sp>
        </p:grpSp>
        <p:sp>
          <p:nvSpPr>
            <p:cNvPr id="35" name="TextBox 34">
              <a:extLst>
                <a:ext uri="{FF2B5EF4-FFF2-40B4-BE49-F238E27FC236}">
                  <a16:creationId xmlns:a16="http://schemas.microsoft.com/office/drawing/2014/main" id="{CF59FD51-F96F-E767-0CC8-F7A619E86DC1}"/>
                </a:ext>
              </a:extLst>
            </p:cNvPr>
            <p:cNvSpPr txBox="1"/>
            <p:nvPr/>
          </p:nvSpPr>
          <p:spPr>
            <a:xfrm>
              <a:off x="7890582" y="5818198"/>
              <a:ext cx="2820579" cy="276999"/>
            </a:xfrm>
            <a:prstGeom prst="rect">
              <a:avLst/>
            </a:prstGeom>
            <a:noFill/>
          </p:spPr>
          <p:txBody>
            <a:bodyPr wrap="square" rtlCol="0">
              <a:spAutoFit/>
            </a:bodyPr>
            <a:lstStyle/>
            <a:p>
              <a:pPr algn="ctr"/>
              <a:r>
                <a:rPr lang="en-IN" sz="1200" b="1" dirty="0"/>
                <a:t>Not drawn to scale. </a:t>
              </a:r>
            </a:p>
          </p:txBody>
        </p:sp>
        <p:sp>
          <p:nvSpPr>
            <p:cNvPr id="36" name="TextBox 35">
              <a:extLst>
                <a:ext uri="{FF2B5EF4-FFF2-40B4-BE49-F238E27FC236}">
                  <a16:creationId xmlns:a16="http://schemas.microsoft.com/office/drawing/2014/main" id="{7C467CF0-FDE9-F969-055E-B32344983337}"/>
                </a:ext>
              </a:extLst>
            </p:cNvPr>
            <p:cNvSpPr txBox="1"/>
            <p:nvPr/>
          </p:nvSpPr>
          <p:spPr>
            <a:xfrm>
              <a:off x="10386647" y="5990384"/>
              <a:ext cx="1805353" cy="307777"/>
            </a:xfrm>
            <a:prstGeom prst="rect">
              <a:avLst/>
            </a:prstGeom>
            <a:noFill/>
          </p:spPr>
          <p:txBody>
            <a:bodyPr wrap="square">
              <a:spAutoFit/>
            </a:bodyPr>
            <a:lstStyle/>
            <a:p>
              <a:pPr algn="ctr"/>
              <a:r>
                <a:rPr lang="en-US" sz="1400" b="1" dirty="0">
                  <a:effectLst/>
                  <a:latin typeface="Calibri" panose="020F0502020204030204" pitchFamily="34" charset="0"/>
                  <a:ea typeface="Calibri" panose="020F0502020204030204" pitchFamily="34" charset="0"/>
                  <a:cs typeface="Arial" panose="020B0604020202020204" pitchFamily="34" charset="0"/>
                </a:rPr>
                <a:t>Patent Pending</a:t>
              </a:r>
              <a:endParaRPr lang="en-IN" sz="1400" b="1" dirty="0"/>
            </a:p>
          </p:txBody>
        </p:sp>
        <p:cxnSp>
          <p:nvCxnSpPr>
            <p:cNvPr id="37" name="Connector: Curved 36">
              <a:extLst>
                <a:ext uri="{FF2B5EF4-FFF2-40B4-BE49-F238E27FC236}">
                  <a16:creationId xmlns:a16="http://schemas.microsoft.com/office/drawing/2014/main" id="{018512CB-129D-2C80-7198-468A1E7DCEAE}"/>
                </a:ext>
              </a:extLst>
            </p:cNvPr>
            <p:cNvCxnSpPr>
              <a:cxnSpLocks/>
            </p:cNvCxnSpPr>
            <p:nvPr/>
          </p:nvCxnSpPr>
          <p:spPr>
            <a:xfrm flipV="1">
              <a:off x="2995213" y="4735212"/>
              <a:ext cx="914019" cy="877852"/>
            </a:xfrm>
            <a:prstGeom prst="curvedConnector3">
              <a:avLst>
                <a:gd name="adj1" fmla="val -2329"/>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38" name="Connector: Curved 37">
              <a:extLst>
                <a:ext uri="{FF2B5EF4-FFF2-40B4-BE49-F238E27FC236}">
                  <a16:creationId xmlns:a16="http://schemas.microsoft.com/office/drawing/2014/main" id="{8C4D2EB1-4698-94AB-2C11-D858B24870CA}"/>
                </a:ext>
              </a:extLst>
            </p:cNvPr>
            <p:cNvCxnSpPr>
              <a:cxnSpLocks/>
            </p:cNvCxnSpPr>
            <p:nvPr/>
          </p:nvCxnSpPr>
          <p:spPr>
            <a:xfrm rot="16200000" flipV="1">
              <a:off x="3550149" y="2212836"/>
              <a:ext cx="465365" cy="339187"/>
            </a:xfrm>
            <a:prstGeom prst="curvedConnector3">
              <a:avLst>
                <a:gd name="adj1" fmla="val 101390"/>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39" name="Connector: Curved 38">
              <a:extLst>
                <a:ext uri="{FF2B5EF4-FFF2-40B4-BE49-F238E27FC236}">
                  <a16:creationId xmlns:a16="http://schemas.microsoft.com/office/drawing/2014/main" id="{77DA3093-EA6B-CE99-6F64-078133F03D8D}"/>
                </a:ext>
              </a:extLst>
            </p:cNvPr>
            <p:cNvCxnSpPr>
              <a:cxnSpLocks/>
            </p:cNvCxnSpPr>
            <p:nvPr/>
          </p:nvCxnSpPr>
          <p:spPr>
            <a:xfrm rot="10800000">
              <a:off x="2054697" y="4866035"/>
              <a:ext cx="931053" cy="748598"/>
            </a:xfrm>
            <a:prstGeom prst="curvedConnector3">
              <a:avLst>
                <a:gd name="adj1" fmla="val 4672"/>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40" name="Connector: Curved 39">
              <a:extLst>
                <a:ext uri="{FF2B5EF4-FFF2-40B4-BE49-F238E27FC236}">
                  <a16:creationId xmlns:a16="http://schemas.microsoft.com/office/drawing/2014/main" id="{0D33A6D9-F9EB-CD17-E593-45AE01467A28}"/>
                </a:ext>
              </a:extLst>
            </p:cNvPr>
            <p:cNvCxnSpPr>
              <a:cxnSpLocks/>
            </p:cNvCxnSpPr>
            <p:nvPr/>
          </p:nvCxnSpPr>
          <p:spPr>
            <a:xfrm rot="10800000">
              <a:off x="1421998" y="3854897"/>
              <a:ext cx="674894" cy="470119"/>
            </a:xfrm>
            <a:prstGeom prst="curvedConnector3">
              <a:avLst>
                <a:gd name="adj1" fmla="val 4143"/>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41" name="Connector: Curved 40">
              <a:extLst>
                <a:ext uri="{FF2B5EF4-FFF2-40B4-BE49-F238E27FC236}">
                  <a16:creationId xmlns:a16="http://schemas.microsoft.com/office/drawing/2014/main" id="{E68E0496-49F4-DD48-9180-0A4CA5065F5B}"/>
                </a:ext>
              </a:extLst>
            </p:cNvPr>
            <p:cNvCxnSpPr>
              <a:cxnSpLocks/>
            </p:cNvCxnSpPr>
            <p:nvPr/>
          </p:nvCxnSpPr>
          <p:spPr>
            <a:xfrm rot="10800000">
              <a:off x="677822" y="2149747"/>
              <a:ext cx="501226" cy="435533"/>
            </a:xfrm>
            <a:prstGeom prst="curvedConnector3">
              <a:avLst>
                <a:gd name="adj1" fmla="val 2287"/>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42" name="Connector: Curved 41">
              <a:extLst>
                <a:ext uri="{FF2B5EF4-FFF2-40B4-BE49-F238E27FC236}">
                  <a16:creationId xmlns:a16="http://schemas.microsoft.com/office/drawing/2014/main" id="{BF3DC0DC-B7DD-A1DC-EAA6-3078913447C3}"/>
                </a:ext>
              </a:extLst>
            </p:cNvPr>
            <p:cNvCxnSpPr>
              <a:cxnSpLocks/>
            </p:cNvCxnSpPr>
            <p:nvPr/>
          </p:nvCxnSpPr>
          <p:spPr>
            <a:xfrm rot="10800000">
              <a:off x="2092927" y="5218528"/>
              <a:ext cx="495509" cy="398109"/>
            </a:xfrm>
            <a:prstGeom prst="curvedConnector3">
              <a:avLst>
                <a:gd name="adj1" fmla="val 109620"/>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43" name="Connector: Curved 42">
              <a:extLst>
                <a:ext uri="{FF2B5EF4-FFF2-40B4-BE49-F238E27FC236}">
                  <a16:creationId xmlns:a16="http://schemas.microsoft.com/office/drawing/2014/main" id="{13FEB973-8A98-3401-D000-A1FEE66E9C78}"/>
                </a:ext>
              </a:extLst>
            </p:cNvPr>
            <p:cNvCxnSpPr>
              <a:cxnSpLocks/>
            </p:cNvCxnSpPr>
            <p:nvPr/>
          </p:nvCxnSpPr>
          <p:spPr>
            <a:xfrm rot="16200000" flipV="1">
              <a:off x="1059056" y="3560895"/>
              <a:ext cx="325643" cy="231312"/>
            </a:xfrm>
            <a:prstGeom prst="curvedConnector3">
              <a:avLst>
                <a:gd name="adj1" fmla="val -6160"/>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42C755A8-C0CA-FFED-9DA6-52B89AC7A634}"/>
                </a:ext>
              </a:extLst>
            </p:cNvPr>
            <p:cNvCxnSpPr/>
            <p:nvPr/>
          </p:nvCxnSpPr>
          <p:spPr>
            <a:xfrm flipV="1">
              <a:off x="3952425" y="2729132"/>
              <a:ext cx="0" cy="187100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DA40A737-4435-166A-081A-5B26871F1941}"/>
                </a:ext>
              </a:extLst>
            </p:cNvPr>
            <p:cNvCxnSpPr>
              <a:cxnSpLocks/>
            </p:cNvCxnSpPr>
            <p:nvPr/>
          </p:nvCxnSpPr>
          <p:spPr>
            <a:xfrm flipV="1">
              <a:off x="1137791" y="4076691"/>
              <a:ext cx="10297" cy="99779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6" name="Connector: Curved 45">
              <a:extLst>
                <a:ext uri="{FF2B5EF4-FFF2-40B4-BE49-F238E27FC236}">
                  <a16:creationId xmlns:a16="http://schemas.microsoft.com/office/drawing/2014/main" id="{D2B7688A-2ABA-C542-9851-B72EC12420B7}"/>
                </a:ext>
              </a:extLst>
            </p:cNvPr>
            <p:cNvCxnSpPr>
              <a:cxnSpLocks/>
            </p:cNvCxnSpPr>
            <p:nvPr/>
          </p:nvCxnSpPr>
          <p:spPr>
            <a:xfrm rot="10800000">
              <a:off x="1098104" y="5209195"/>
              <a:ext cx="493027" cy="351064"/>
            </a:xfrm>
            <a:prstGeom prst="curvedConnector3">
              <a:avLst>
                <a:gd name="adj1" fmla="val 92800"/>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FA49BAB3-ED3A-3D77-16CB-163A7B023645}"/>
                </a:ext>
              </a:extLst>
            </p:cNvPr>
            <p:cNvCxnSpPr>
              <a:cxnSpLocks/>
            </p:cNvCxnSpPr>
            <p:nvPr/>
          </p:nvCxnSpPr>
          <p:spPr>
            <a:xfrm flipV="1">
              <a:off x="2036319" y="4448769"/>
              <a:ext cx="623" cy="77550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41EBF3A5-AB84-2558-F18E-84D1F0D91073}"/>
                </a:ext>
              </a:extLst>
            </p:cNvPr>
            <p:cNvCxnSpPr>
              <a:cxnSpLocks/>
            </p:cNvCxnSpPr>
            <p:nvPr/>
          </p:nvCxnSpPr>
          <p:spPr>
            <a:xfrm flipV="1">
              <a:off x="1120971" y="2680112"/>
              <a:ext cx="18967" cy="71655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grpSp>
          <p:nvGrpSpPr>
            <p:cNvPr id="49" name="Group 48">
              <a:extLst>
                <a:ext uri="{FF2B5EF4-FFF2-40B4-BE49-F238E27FC236}">
                  <a16:creationId xmlns:a16="http://schemas.microsoft.com/office/drawing/2014/main" id="{02F0611C-1CAF-B69E-13B9-EBB68F381F12}"/>
                </a:ext>
              </a:extLst>
            </p:cNvPr>
            <p:cNvGrpSpPr/>
            <p:nvPr/>
          </p:nvGrpSpPr>
          <p:grpSpPr>
            <a:xfrm>
              <a:off x="4733129" y="1236234"/>
              <a:ext cx="746343" cy="3826572"/>
              <a:chOff x="7203680" y="1842025"/>
              <a:chExt cx="795521" cy="4192272"/>
            </a:xfrm>
          </p:grpSpPr>
          <p:grpSp>
            <p:nvGrpSpPr>
              <p:cNvPr id="55" name="Group 54">
                <a:extLst>
                  <a:ext uri="{FF2B5EF4-FFF2-40B4-BE49-F238E27FC236}">
                    <a16:creationId xmlns:a16="http://schemas.microsoft.com/office/drawing/2014/main" id="{9CEFC372-9547-77F7-DFE9-AE26854587A4}"/>
                  </a:ext>
                </a:extLst>
              </p:cNvPr>
              <p:cNvGrpSpPr/>
              <p:nvPr/>
            </p:nvGrpSpPr>
            <p:grpSpPr>
              <a:xfrm>
                <a:off x="7203680" y="2038093"/>
                <a:ext cx="795521" cy="3767876"/>
                <a:chOff x="3966003" y="1952915"/>
                <a:chExt cx="795521" cy="3848205"/>
              </a:xfrm>
            </p:grpSpPr>
            <p:sp>
              <p:nvSpPr>
                <p:cNvPr id="57" name="Rectangle 56">
                  <a:extLst>
                    <a:ext uri="{FF2B5EF4-FFF2-40B4-BE49-F238E27FC236}">
                      <a16:creationId xmlns:a16="http://schemas.microsoft.com/office/drawing/2014/main" id="{11930343-A36B-670C-04A7-AFD6330A42E9}"/>
                    </a:ext>
                  </a:extLst>
                </p:cNvPr>
                <p:cNvSpPr/>
                <p:nvPr/>
              </p:nvSpPr>
              <p:spPr>
                <a:xfrm>
                  <a:off x="4211496" y="1983575"/>
                  <a:ext cx="298301" cy="3817545"/>
                </a:xfrm>
                <a:custGeom>
                  <a:avLst/>
                  <a:gdLst>
                    <a:gd name="connsiteX0" fmla="*/ 0 w 298301"/>
                    <a:gd name="connsiteY0" fmla="*/ 0 h 3817545"/>
                    <a:gd name="connsiteX1" fmla="*/ 298301 w 298301"/>
                    <a:gd name="connsiteY1" fmla="*/ 0 h 3817545"/>
                    <a:gd name="connsiteX2" fmla="*/ 298301 w 298301"/>
                    <a:gd name="connsiteY2" fmla="*/ 583539 h 3817545"/>
                    <a:gd name="connsiteX3" fmla="*/ 298301 w 298301"/>
                    <a:gd name="connsiteY3" fmla="*/ 1090727 h 3817545"/>
                    <a:gd name="connsiteX4" fmla="*/ 298301 w 298301"/>
                    <a:gd name="connsiteY4" fmla="*/ 1559740 h 3817545"/>
                    <a:gd name="connsiteX5" fmla="*/ 298301 w 298301"/>
                    <a:gd name="connsiteY5" fmla="*/ 1990577 h 3817545"/>
                    <a:gd name="connsiteX6" fmla="*/ 298301 w 298301"/>
                    <a:gd name="connsiteY6" fmla="*/ 2421414 h 3817545"/>
                    <a:gd name="connsiteX7" fmla="*/ 298301 w 298301"/>
                    <a:gd name="connsiteY7" fmla="*/ 2966778 h 3817545"/>
                    <a:gd name="connsiteX8" fmla="*/ 298301 w 298301"/>
                    <a:gd name="connsiteY8" fmla="*/ 3817545 h 3817545"/>
                    <a:gd name="connsiteX9" fmla="*/ 0 w 298301"/>
                    <a:gd name="connsiteY9" fmla="*/ 3817545 h 3817545"/>
                    <a:gd name="connsiteX10" fmla="*/ 0 w 298301"/>
                    <a:gd name="connsiteY10" fmla="*/ 3234006 h 3817545"/>
                    <a:gd name="connsiteX11" fmla="*/ 0 w 298301"/>
                    <a:gd name="connsiteY11" fmla="*/ 2803169 h 3817545"/>
                    <a:gd name="connsiteX12" fmla="*/ 0 w 298301"/>
                    <a:gd name="connsiteY12" fmla="*/ 2181454 h 3817545"/>
                    <a:gd name="connsiteX13" fmla="*/ 0 w 298301"/>
                    <a:gd name="connsiteY13" fmla="*/ 1750617 h 3817545"/>
                    <a:gd name="connsiteX14" fmla="*/ 0 w 298301"/>
                    <a:gd name="connsiteY14" fmla="*/ 1205253 h 3817545"/>
                    <a:gd name="connsiteX15" fmla="*/ 0 w 298301"/>
                    <a:gd name="connsiteY15" fmla="*/ 659890 h 3817545"/>
                    <a:gd name="connsiteX16" fmla="*/ 0 w 298301"/>
                    <a:gd name="connsiteY16" fmla="*/ 0 h 38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301" h="3817545" fill="none" extrusionOk="0">
                      <a:moveTo>
                        <a:pt x="0" y="0"/>
                      </a:moveTo>
                      <a:cubicBezTo>
                        <a:pt x="103561" y="-21549"/>
                        <a:pt x="181715" y="7881"/>
                        <a:pt x="298301" y="0"/>
                      </a:cubicBezTo>
                      <a:cubicBezTo>
                        <a:pt x="361020" y="242164"/>
                        <a:pt x="288006" y="453607"/>
                        <a:pt x="298301" y="583539"/>
                      </a:cubicBezTo>
                      <a:cubicBezTo>
                        <a:pt x="308596" y="713471"/>
                        <a:pt x="284601" y="891746"/>
                        <a:pt x="298301" y="1090727"/>
                      </a:cubicBezTo>
                      <a:cubicBezTo>
                        <a:pt x="312001" y="1289708"/>
                        <a:pt x="282407" y="1441765"/>
                        <a:pt x="298301" y="1559740"/>
                      </a:cubicBezTo>
                      <a:cubicBezTo>
                        <a:pt x="314195" y="1677715"/>
                        <a:pt x="259308" y="1816185"/>
                        <a:pt x="298301" y="1990577"/>
                      </a:cubicBezTo>
                      <a:cubicBezTo>
                        <a:pt x="337294" y="2164969"/>
                        <a:pt x="272314" y="2320895"/>
                        <a:pt x="298301" y="2421414"/>
                      </a:cubicBezTo>
                      <a:cubicBezTo>
                        <a:pt x="324288" y="2521933"/>
                        <a:pt x="290547" y="2732239"/>
                        <a:pt x="298301" y="2966778"/>
                      </a:cubicBezTo>
                      <a:cubicBezTo>
                        <a:pt x="306055" y="3201317"/>
                        <a:pt x="286724" y="3526918"/>
                        <a:pt x="298301" y="3817545"/>
                      </a:cubicBezTo>
                      <a:cubicBezTo>
                        <a:pt x="194931" y="3844339"/>
                        <a:pt x="71749" y="3809107"/>
                        <a:pt x="0" y="3817545"/>
                      </a:cubicBezTo>
                      <a:cubicBezTo>
                        <a:pt x="-50120" y="3636996"/>
                        <a:pt x="13553" y="3398742"/>
                        <a:pt x="0" y="3234006"/>
                      </a:cubicBezTo>
                      <a:cubicBezTo>
                        <a:pt x="-13553" y="3069270"/>
                        <a:pt x="30886" y="2960442"/>
                        <a:pt x="0" y="2803169"/>
                      </a:cubicBezTo>
                      <a:cubicBezTo>
                        <a:pt x="-30886" y="2645896"/>
                        <a:pt x="34539" y="2422722"/>
                        <a:pt x="0" y="2181454"/>
                      </a:cubicBezTo>
                      <a:cubicBezTo>
                        <a:pt x="-34539" y="1940186"/>
                        <a:pt x="48901" y="1953433"/>
                        <a:pt x="0" y="1750617"/>
                      </a:cubicBezTo>
                      <a:cubicBezTo>
                        <a:pt x="-48901" y="1547801"/>
                        <a:pt x="33084" y="1447105"/>
                        <a:pt x="0" y="1205253"/>
                      </a:cubicBezTo>
                      <a:cubicBezTo>
                        <a:pt x="-33084" y="963401"/>
                        <a:pt x="20109" y="845964"/>
                        <a:pt x="0" y="659890"/>
                      </a:cubicBezTo>
                      <a:cubicBezTo>
                        <a:pt x="-20109" y="473816"/>
                        <a:pt x="7599" y="271463"/>
                        <a:pt x="0" y="0"/>
                      </a:cubicBezTo>
                      <a:close/>
                    </a:path>
                    <a:path w="298301" h="3817545" stroke="0" extrusionOk="0">
                      <a:moveTo>
                        <a:pt x="0" y="0"/>
                      </a:moveTo>
                      <a:cubicBezTo>
                        <a:pt x="133799" y="-32794"/>
                        <a:pt x="181000" y="8269"/>
                        <a:pt x="298301" y="0"/>
                      </a:cubicBezTo>
                      <a:cubicBezTo>
                        <a:pt x="360647" y="211081"/>
                        <a:pt x="291917" y="457466"/>
                        <a:pt x="298301" y="583539"/>
                      </a:cubicBezTo>
                      <a:cubicBezTo>
                        <a:pt x="304685" y="709612"/>
                        <a:pt x="247128" y="861906"/>
                        <a:pt x="298301" y="1014376"/>
                      </a:cubicBezTo>
                      <a:cubicBezTo>
                        <a:pt x="349474" y="1166846"/>
                        <a:pt x="251195" y="1307943"/>
                        <a:pt x="298301" y="1483389"/>
                      </a:cubicBezTo>
                      <a:cubicBezTo>
                        <a:pt x="345407" y="1658835"/>
                        <a:pt x="272980" y="1850007"/>
                        <a:pt x="298301" y="1952402"/>
                      </a:cubicBezTo>
                      <a:cubicBezTo>
                        <a:pt x="323622" y="2054797"/>
                        <a:pt x="297169" y="2383378"/>
                        <a:pt x="298301" y="2535941"/>
                      </a:cubicBezTo>
                      <a:cubicBezTo>
                        <a:pt x="299433" y="2688504"/>
                        <a:pt x="291289" y="3024836"/>
                        <a:pt x="298301" y="3157655"/>
                      </a:cubicBezTo>
                      <a:cubicBezTo>
                        <a:pt x="305313" y="3290474"/>
                        <a:pt x="265560" y="3505620"/>
                        <a:pt x="298301" y="3817545"/>
                      </a:cubicBezTo>
                      <a:cubicBezTo>
                        <a:pt x="161704" y="3843864"/>
                        <a:pt x="87343" y="3785639"/>
                        <a:pt x="0" y="3817545"/>
                      </a:cubicBezTo>
                      <a:cubicBezTo>
                        <a:pt x="-56915" y="3660539"/>
                        <a:pt x="42042" y="3487217"/>
                        <a:pt x="0" y="3272181"/>
                      </a:cubicBezTo>
                      <a:cubicBezTo>
                        <a:pt x="-42042" y="3057145"/>
                        <a:pt x="30283" y="2942772"/>
                        <a:pt x="0" y="2726818"/>
                      </a:cubicBezTo>
                      <a:cubicBezTo>
                        <a:pt x="-30283" y="2510864"/>
                        <a:pt x="43278" y="2470104"/>
                        <a:pt x="0" y="2219630"/>
                      </a:cubicBezTo>
                      <a:cubicBezTo>
                        <a:pt x="-43278" y="1969156"/>
                        <a:pt x="55649" y="1808436"/>
                        <a:pt x="0" y="1597915"/>
                      </a:cubicBezTo>
                      <a:cubicBezTo>
                        <a:pt x="-55649" y="1387395"/>
                        <a:pt x="49631" y="1283751"/>
                        <a:pt x="0" y="1014376"/>
                      </a:cubicBezTo>
                      <a:cubicBezTo>
                        <a:pt x="-49631" y="745001"/>
                        <a:pt x="58091" y="647866"/>
                        <a:pt x="0" y="507188"/>
                      </a:cubicBezTo>
                      <a:cubicBezTo>
                        <a:pt x="-58091" y="366510"/>
                        <a:pt x="28385" y="134875"/>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14491788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Rectangle 57">
                  <a:extLst>
                    <a:ext uri="{FF2B5EF4-FFF2-40B4-BE49-F238E27FC236}">
                      <a16:creationId xmlns:a16="http://schemas.microsoft.com/office/drawing/2014/main" id="{F8C9A690-E309-7501-8E8F-2D4FA5CB09B1}"/>
                    </a:ext>
                  </a:extLst>
                </p:cNvPr>
                <p:cNvSpPr/>
                <p:nvPr/>
              </p:nvSpPr>
              <p:spPr>
                <a:xfrm>
                  <a:off x="3966003" y="1980620"/>
                  <a:ext cx="795521" cy="1198174"/>
                </a:xfrm>
                <a:custGeom>
                  <a:avLst/>
                  <a:gdLst>
                    <a:gd name="connsiteX0" fmla="*/ 0 w 795521"/>
                    <a:gd name="connsiteY0" fmla="*/ 0 h 1198174"/>
                    <a:gd name="connsiteX1" fmla="*/ 397761 w 795521"/>
                    <a:gd name="connsiteY1" fmla="*/ 0 h 1198174"/>
                    <a:gd name="connsiteX2" fmla="*/ 795521 w 795521"/>
                    <a:gd name="connsiteY2" fmla="*/ 0 h 1198174"/>
                    <a:gd name="connsiteX3" fmla="*/ 795521 w 795521"/>
                    <a:gd name="connsiteY3" fmla="*/ 623050 h 1198174"/>
                    <a:gd name="connsiteX4" fmla="*/ 795521 w 795521"/>
                    <a:gd name="connsiteY4" fmla="*/ 1198174 h 1198174"/>
                    <a:gd name="connsiteX5" fmla="*/ 397761 w 795521"/>
                    <a:gd name="connsiteY5" fmla="*/ 1198174 h 1198174"/>
                    <a:gd name="connsiteX6" fmla="*/ 0 w 795521"/>
                    <a:gd name="connsiteY6" fmla="*/ 1198174 h 1198174"/>
                    <a:gd name="connsiteX7" fmla="*/ 0 w 795521"/>
                    <a:gd name="connsiteY7" fmla="*/ 611069 h 1198174"/>
                    <a:gd name="connsiteX8" fmla="*/ 0 w 795521"/>
                    <a:gd name="connsiteY8" fmla="*/ 0 h 11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21" h="1198174" fill="none" extrusionOk="0">
                      <a:moveTo>
                        <a:pt x="0" y="0"/>
                      </a:moveTo>
                      <a:cubicBezTo>
                        <a:pt x="112467" y="-26495"/>
                        <a:pt x="228376" y="34318"/>
                        <a:pt x="397761" y="0"/>
                      </a:cubicBezTo>
                      <a:cubicBezTo>
                        <a:pt x="567146" y="-34318"/>
                        <a:pt x="597308" y="14258"/>
                        <a:pt x="795521" y="0"/>
                      </a:cubicBezTo>
                      <a:cubicBezTo>
                        <a:pt x="844732" y="196234"/>
                        <a:pt x="778609" y="460558"/>
                        <a:pt x="795521" y="623050"/>
                      </a:cubicBezTo>
                      <a:cubicBezTo>
                        <a:pt x="812433" y="785542"/>
                        <a:pt x="751298" y="924380"/>
                        <a:pt x="795521" y="1198174"/>
                      </a:cubicBezTo>
                      <a:cubicBezTo>
                        <a:pt x="677917" y="1239553"/>
                        <a:pt x="495395" y="1164487"/>
                        <a:pt x="397761" y="1198174"/>
                      </a:cubicBezTo>
                      <a:cubicBezTo>
                        <a:pt x="300127" y="1231861"/>
                        <a:pt x="151288" y="1154600"/>
                        <a:pt x="0" y="1198174"/>
                      </a:cubicBezTo>
                      <a:cubicBezTo>
                        <a:pt x="-42452" y="960401"/>
                        <a:pt x="32542" y="753024"/>
                        <a:pt x="0" y="611069"/>
                      </a:cubicBezTo>
                      <a:cubicBezTo>
                        <a:pt x="-32542" y="469115"/>
                        <a:pt x="56116" y="291175"/>
                        <a:pt x="0" y="0"/>
                      </a:cubicBezTo>
                      <a:close/>
                    </a:path>
                    <a:path w="795521" h="1198174" stroke="0" extrusionOk="0">
                      <a:moveTo>
                        <a:pt x="0" y="0"/>
                      </a:moveTo>
                      <a:cubicBezTo>
                        <a:pt x="132586" y="-41173"/>
                        <a:pt x="256762" y="14441"/>
                        <a:pt x="373895" y="0"/>
                      </a:cubicBezTo>
                      <a:cubicBezTo>
                        <a:pt x="491029" y="-14441"/>
                        <a:pt x="611267" y="3515"/>
                        <a:pt x="795521" y="0"/>
                      </a:cubicBezTo>
                      <a:cubicBezTo>
                        <a:pt x="816711" y="232568"/>
                        <a:pt x="759072" y="323818"/>
                        <a:pt x="795521" y="563142"/>
                      </a:cubicBezTo>
                      <a:cubicBezTo>
                        <a:pt x="831970" y="802466"/>
                        <a:pt x="730248" y="1047277"/>
                        <a:pt x="795521" y="1198174"/>
                      </a:cubicBezTo>
                      <a:cubicBezTo>
                        <a:pt x="615665" y="1225219"/>
                        <a:pt x="528534" y="1160143"/>
                        <a:pt x="397761" y="1198174"/>
                      </a:cubicBezTo>
                      <a:cubicBezTo>
                        <a:pt x="266988" y="1236205"/>
                        <a:pt x="182142" y="1190773"/>
                        <a:pt x="0" y="1198174"/>
                      </a:cubicBezTo>
                      <a:cubicBezTo>
                        <a:pt x="-63111" y="1033773"/>
                        <a:pt x="60425" y="766700"/>
                        <a:pt x="0" y="599087"/>
                      </a:cubicBezTo>
                      <a:cubicBezTo>
                        <a:pt x="-60425" y="431474"/>
                        <a:pt x="68328" y="151782"/>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sd="363541373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Rectangle 58">
                  <a:extLst>
                    <a:ext uri="{FF2B5EF4-FFF2-40B4-BE49-F238E27FC236}">
                      <a16:creationId xmlns:a16="http://schemas.microsoft.com/office/drawing/2014/main" id="{7B4C9FE0-DBD3-3216-10B5-7C0FA32C93BA}"/>
                    </a:ext>
                  </a:extLst>
                </p:cNvPr>
                <p:cNvSpPr/>
                <p:nvPr/>
              </p:nvSpPr>
              <p:spPr>
                <a:xfrm>
                  <a:off x="3987254" y="1952915"/>
                  <a:ext cx="759938" cy="1234655"/>
                </a:xfrm>
                <a:custGeom>
                  <a:avLst/>
                  <a:gdLst>
                    <a:gd name="connsiteX0" fmla="*/ 0 w 759938"/>
                    <a:gd name="connsiteY0" fmla="*/ 0 h 1234655"/>
                    <a:gd name="connsiteX1" fmla="*/ 395168 w 759938"/>
                    <a:gd name="connsiteY1" fmla="*/ 0 h 1234655"/>
                    <a:gd name="connsiteX2" fmla="*/ 759938 w 759938"/>
                    <a:gd name="connsiteY2" fmla="*/ 0 h 1234655"/>
                    <a:gd name="connsiteX3" fmla="*/ 759938 w 759938"/>
                    <a:gd name="connsiteY3" fmla="*/ 386859 h 1234655"/>
                    <a:gd name="connsiteX4" fmla="*/ 759938 w 759938"/>
                    <a:gd name="connsiteY4" fmla="*/ 761371 h 1234655"/>
                    <a:gd name="connsiteX5" fmla="*/ 759938 w 759938"/>
                    <a:gd name="connsiteY5" fmla="*/ 1234655 h 1234655"/>
                    <a:gd name="connsiteX6" fmla="*/ 364770 w 759938"/>
                    <a:gd name="connsiteY6" fmla="*/ 1234655 h 1234655"/>
                    <a:gd name="connsiteX7" fmla="*/ 0 w 759938"/>
                    <a:gd name="connsiteY7" fmla="*/ 1234655 h 1234655"/>
                    <a:gd name="connsiteX8" fmla="*/ 0 w 759938"/>
                    <a:gd name="connsiteY8" fmla="*/ 860143 h 1234655"/>
                    <a:gd name="connsiteX9" fmla="*/ 0 w 759938"/>
                    <a:gd name="connsiteY9" fmla="*/ 448591 h 1234655"/>
                    <a:gd name="connsiteX10" fmla="*/ 0 w 759938"/>
                    <a:gd name="connsiteY10" fmla="*/ 0 h 12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938" h="1234655" fill="none" extrusionOk="0">
                      <a:moveTo>
                        <a:pt x="0" y="0"/>
                      </a:moveTo>
                      <a:cubicBezTo>
                        <a:pt x="85108" y="-19194"/>
                        <a:pt x="312711" y="22678"/>
                        <a:pt x="395168" y="0"/>
                      </a:cubicBezTo>
                      <a:cubicBezTo>
                        <a:pt x="477625" y="-22678"/>
                        <a:pt x="659912" y="11159"/>
                        <a:pt x="759938" y="0"/>
                      </a:cubicBezTo>
                      <a:cubicBezTo>
                        <a:pt x="794388" y="159615"/>
                        <a:pt x="731935" y="239305"/>
                        <a:pt x="759938" y="386859"/>
                      </a:cubicBezTo>
                      <a:cubicBezTo>
                        <a:pt x="787941" y="534413"/>
                        <a:pt x="753966" y="652576"/>
                        <a:pt x="759938" y="761371"/>
                      </a:cubicBezTo>
                      <a:cubicBezTo>
                        <a:pt x="765910" y="870166"/>
                        <a:pt x="759493" y="1004212"/>
                        <a:pt x="759938" y="1234655"/>
                      </a:cubicBezTo>
                      <a:cubicBezTo>
                        <a:pt x="604602" y="1241028"/>
                        <a:pt x="515881" y="1195711"/>
                        <a:pt x="364770" y="1234655"/>
                      </a:cubicBezTo>
                      <a:cubicBezTo>
                        <a:pt x="213659" y="1273599"/>
                        <a:pt x="168450" y="1225178"/>
                        <a:pt x="0" y="1234655"/>
                      </a:cubicBezTo>
                      <a:cubicBezTo>
                        <a:pt x="-43839" y="1055800"/>
                        <a:pt x="16916" y="995245"/>
                        <a:pt x="0" y="860143"/>
                      </a:cubicBezTo>
                      <a:cubicBezTo>
                        <a:pt x="-16916" y="725041"/>
                        <a:pt x="33228" y="569494"/>
                        <a:pt x="0" y="448591"/>
                      </a:cubicBezTo>
                      <a:cubicBezTo>
                        <a:pt x="-33228" y="327688"/>
                        <a:pt x="50235" y="130507"/>
                        <a:pt x="0" y="0"/>
                      </a:cubicBezTo>
                      <a:close/>
                    </a:path>
                    <a:path w="759938" h="1234655" stroke="0" extrusionOk="0">
                      <a:moveTo>
                        <a:pt x="0" y="0"/>
                      </a:moveTo>
                      <a:cubicBezTo>
                        <a:pt x="132120" y="-11102"/>
                        <a:pt x="205692" y="2261"/>
                        <a:pt x="364770" y="0"/>
                      </a:cubicBezTo>
                      <a:cubicBezTo>
                        <a:pt x="523848" y="-2261"/>
                        <a:pt x="566687" y="31634"/>
                        <a:pt x="759938" y="0"/>
                      </a:cubicBezTo>
                      <a:cubicBezTo>
                        <a:pt x="803169" y="90227"/>
                        <a:pt x="747319" y="211639"/>
                        <a:pt x="759938" y="386859"/>
                      </a:cubicBezTo>
                      <a:cubicBezTo>
                        <a:pt x="772557" y="562079"/>
                        <a:pt x="759177" y="629784"/>
                        <a:pt x="759938" y="810757"/>
                      </a:cubicBezTo>
                      <a:cubicBezTo>
                        <a:pt x="760699" y="991730"/>
                        <a:pt x="748561" y="1084891"/>
                        <a:pt x="759938" y="1234655"/>
                      </a:cubicBezTo>
                      <a:cubicBezTo>
                        <a:pt x="608621" y="1266670"/>
                        <a:pt x="556410" y="1193519"/>
                        <a:pt x="379969" y="1234655"/>
                      </a:cubicBezTo>
                      <a:cubicBezTo>
                        <a:pt x="203528" y="1275791"/>
                        <a:pt x="179298" y="1199429"/>
                        <a:pt x="0" y="1234655"/>
                      </a:cubicBezTo>
                      <a:cubicBezTo>
                        <a:pt x="-6934" y="1130298"/>
                        <a:pt x="33039" y="920173"/>
                        <a:pt x="0" y="810757"/>
                      </a:cubicBezTo>
                      <a:cubicBezTo>
                        <a:pt x="-33039" y="701341"/>
                        <a:pt x="3057" y="555296"/>
                        <a:pt x="0" y="436245"/>
                      </a:cubicBezTo>
                      <a:cubicBezTo>
                        <a:pt x="-3057" y="317194"/>
                        <a:pt x="12824" y="122106"/>
                        <a:pt x="0" y="0"/>
                      </a:cubicBezTo>
                      <a:close/>
                    </a:path>
                  </a:pathLst>
                </a:custGeom>
                <a:solidFill>
                  <a:schemeClr val="bg2">
                    <a:lumMod val="90000"/>
                  </a:schemeClr>
                </a:solidFill>
                <a:ln>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Rectangle 59">
                  <a:extLst>
                    <a:ext uri="{FF2B5EF4-FFF2-40B4-BE49-F238E27FC236}">
                      <a16:creationId xmlns:a16="http://schemas.microsoft.com/office/drawing/2014/main" id="{33CA9BE7-318E-C2FD-C14B-BEAC44D39B5B}"/>
                    </a:ext>
                  </a:extLst>
                </p:cNvPr>
                <p:cNvSpPr/>
                <p:nvPr/>
              </p:nvSpPr>
              <p:spPr>
                <a:xfrm>
                  <a:off x="4042728" y="1983575"/>
                  <a:ext cx="615936" cy="1173336"/>
                </a:xfrm>
                <a:prstGeom prst="rect">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Rectangle 60">
                  <a:extLst>
                    <a:ext uri="{FF2B5EF4-FFF2-40B4-BE49-F238E27FC236}">
                      <a16:creationId xmlns:a16="http://schemas.microsoft.com/office/drawing/2014/main" id="{BD415231-4C6C-1AE8-23F9-6F5A2047C3A3}"/>
                    </a:ext>
                  </a:extLst>
                </p:cNvPr>
                <p:cNvSpPr/>
                <p:nvPr/>
              </p:nvSpPr>
              <p:spPr>
                <a:xfrm>
                  <a:off x="4209267" y="3176308"/>
                  <a:ext cx="298301" cy="308596"/>
                </a:xfrm>
                <a:custGeom>
                  <a:avLst/>
                  <a:gdLst>
                    <a:gd name="connsiteX0" fmla="*/ 0 w 298301"/>
                    <a:gd name="connsiteY0" fmla="*/ 0 h 308596"/>
                    <a:gd name="connsiteX1" fmla="*/ 298301 w 298301"/>
                    <a:gd name="connsiteY1" fmla="*/ 0 h 308596"/>
                    <a:gd name="connsiteX2" fmla="*/ 298301 w 298301"/>
                    <a:gd name="connsiteY2" fmla="*/ 308596 h 308596"/>
                    <a:gd name="connsiteX3" fmla="*/ 0 w 298301"/>
                    <a:gd name="connsiteY3" fmla="*/ 308596 h 308596"/>
                    <a:gd name="connsiteX4" fmla="*/ 0 w 298301"/>
                    <a:gd name="connsiteY4" fmla="*/ 0 h 30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01" h="308596" fill="none" extrusionOk="0">
                      <a:moveTo>
                        <a:pt x="0" y="0"/>
                      </a:moveTo>
                      <a:cubicBezTo>
                        <a:pt x="128642" y="-27681"/>
                        <a:pt x="154395" y="14883"/>
                        <a:pt x="298301" y="0"/>
                      </a:cubicBezTo>
                      <a:cubicBezTo>
                        <a:pt x="307469" y="110645"/>
                        <a:pt x="287186" y="181704"/>
                        <a:pt x="298301" y="308596"/>
                      </a:cubicBezTo>
                      <a:cubicBezTo>
                        <a:pt x="234369" y="315031"/>
                        <a:pt x="64707" y="281195"/>
                        <a:pt x="0" y="308596"/>
                      </a:cubicBezTo>
                      <a:cubicBezTo>
                        <a:pt x="-2613" y="229363"/>
                        <a:pt x="27915" y="128065"/>
                        <a:pt x="0" y="0"/>
                      </a:cubicBezTo>
                      <a:close/>
                    </a:path>
                    <a:path w="298301" h="308596" stroke="0" extrusionOk="0">
                      <a:moveTo>
                        <a:pt x="0" y="0"/>
                      </a:moveTo>
                      <a:cubicBezTo>
                        <a:pt x="146479" y="-32533"/>
                        <a:pt x="229841" y="7662"/>
                        <a:pt x="298301" y="0"/>
                      </a:cubicBezTo>
                      <a:cubicBezTo>
                        <a:pt x="315425" y="100523"/>
                        <a:pt x="290448" y="161334"/>
                        <a:pt x="298301" y="308596"/>
                      </a:cubicBezTo>
                      <a:cubicBezTo>
                        <a:pt x="183313" y="322682"/>
                        <a:pt x="70177" y="302689"/>
                        <a:pt x="0" y="308596"/>
                      </a:cubicBezTo>
                      <a:cubicBezTo>
                        <a:pt x="-6616" y="203415"/>
                        <a:pt x="8230" y="66850"/>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Rectangle 61">
                  <a:extLst>
                    <a:ext uri="{FF2B5EF4-FFF2-40B4-BE49-F238E27FC236}">
                      <a16:creationId xmlns:a16="http://schemas.microsoft.com/office/drawing/2014/main" id="{A6DEB4F1-1B36-8D5C-B9AF-478EEB703ECE}"/>
                    </a:ext>
                  </a:extLst>
                </p:cNvPr>
                <p:cNvSpPr/>
                <p:nvPr/>
              </p:nvSpPr>
              <p:spPr>
                <a:xfrm>
                  <a:off x="4135319" y="1981271"/>
                  <a:ext cx="424510" cy="1151453"/>
                </a:xfrm>
                <a:custGeom>
                  <a:avLst/>
                  <a:gdLst>
                    <a:gd name="connsiteX0" fmla="*/ 0 w 424510"/>
                    <a:gd name="connsiteY0" fmla="*/ 0 h 1151453"/>
                    <a:gd name="connsiteX1" fmla="*/ 424510 w 424510"/>
                    <a:gd name="connsiteY1" fmla="*/ 0 h 1151453"/>
                    <a:gd name="connsiteX2" fmla="*/ 424510 w 424510"/>
                    <a:gd name="connsiteY2" fmla="*/ 541183 h 1151453"/>
                    <a:gd name="connsiteX3" fmla="*/ 424510 w 424510"/>
                    <a:gd name="connsiteY3" fmla="*/ 1151453 h 1151453"/>
                    <a:gd name="connsiteX4" fmla="*/ 0 w 424510"/>
                    <a:gd name="connsiteY4" fmla="*/ 1151453 h 1151453"/>
                    <a:gd name="connsiteX5" fmla="*/ 0 w 424510"/>
                    <a:gd name="connsiteY5" fmla="*/ 552697 h 1151453"/>
                    <a:gd name="connsiteX6" fmla="*/ 0 w 424510"/>
                    <a:gd name="connsiteY6" fmla="*/ 0 h 115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510" h="1151453" fill="none" extrusionOk="0">
                      <a:moveTo>
                        <a:pt x="0" y="0"/>
                      </a:moveTo>
                      <a:cubicBezTo>
                        <a:pt x="152492" y="-44351"/>
                        <a:pt x="323613" y="30465"/>
                        <a:pt x="424510" y="0"/>
                      </a:cubicBezTo>
                      <a:cubicBezTo>
                        <a:pt x="462793" y="184351"/>
                        <a:pt x="401892" y="300661"/>
                        <a:pt x="424510" y="541183"/>
                      </a:cubicBezTo>
                      <a:cubicBezTo>
                        <a:pt x="447128" y="781705"/>
                        <a:pt x="421261" y="850468"/>
                        <a:pt x="424510" y="1151453"/>
                      </a:cubicBezTo>
                      <a:cubicBezTo>
                        <a:pt x="295155" y="1177955"/>
                        <a:pt x="168898" y="1124421"/>
                        <a:pt x="0" y="1151453"/>
                      </a:cubicBezTo>
                      <a:cubicBezTo>
                        <a:pt x="-29857" y="1023252"/>
                        <a:pt x="38477" y="773431"/>
                        <a:pt x="0" y="552697"/>
                      </a:cubicBezTo>
                      <a:cubicBezTo>
                        <a:pt x="-38477" y="331963"/>
                        <a:pt x="22047" y="153013"/>
                        <a:pt x="0" y="0"/>
                      </a:cubicBezTo>
                      <a:close/>
                    </a:path>
                    <a:path w="424510" h="1151453" stroke="0" extrusionOk="0">
                      <a:moveTo>
                        <a:pt x="0" y="0"/>
                      </a:moveTo>
                      <a:cubicBezTo>
                        <a:pt x="189990" y="-7569"/>
                        <a:pt x="287788" y="11797"/>
                        <a:pt x="424510" y="0"/>
                      </a:cubicBezTo>
                      <a:cubicBezTo>
                        <a:pt x="472221" y="255198"/>
                        <a:pt x="378051" y="386836"/>
                        <a:pt x="424510" y="598756"/>
                      </a:cubicBezTo>
                      <a:cubicBezTo>
                        <a:pt x="470969" y="810676"/>
                        <a:pt x="377885" y="898638"/>
                        <a:pt x="424510" y="1151453"/>
                      </a:cubicBezTo>
                      <a:cubicBezTo>
                        <a:pt x="260019" y="1154231"/>
                        <a:pt x="111197" y="1142594"/>
                        <a:pt x="0" y="1151453"/>
                      </a:cubicBezTo>
                      <a:cubicBezTo>
                        <a:pt x="-43127" y="946016"/>
                        <a:pt x="55453" y="790201"/>
                        <a:pt x="0" y="598756"/>
                      </a:cubicBezTo>
                      <a:cubicBezTo>
                        <a:pt x="-55453" y="407311"/>
                        <a:pt x="56871" y="251045"/>
                        <a:pt x="0" y="0"/>
                      </a:cubicBezTo>
                      <a:close/>
                    </a:path>
                  </a:pathLst>
                </a:custGeom>
                <a:solidFill>
                  <a:schemeClr val="tx1">
                    <a:lumMod val="65000"/>
                    <a:lumOff val="35000"/>
                  </a:schemeClr>
                </a:solidFill>
                <a:ln w="38100">
                  <a:prstDash val="solid"/>
                  <a:extLst>
                    <a:ext uri="{C807C97D-BFC1-408E-A445-0C87EB9F89A2}">
                      <ask:lineSketchStyleProps xmlns:ask="http://schemas.microsoft.com/office/drawing/2018/sketchyshapes" sd="181650682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56" name="Straight Connector 55">
                <a:extLst>
                  <a:ext uri="{FF2B5EF4-FFF2-40B4-BE49-F238E27FC236}">
                    <a16:creationId xmlns:a16="http://schemas.microsoft.com/office/drawing/2014/main" id="{B1BF024A-EE75-8D47-593E-A0B5BAA8185A}"/>
                  </a:ext>
                </a:extLst>
              </p:cNvPr>
              <p:cNvCxnSpPr>
                <a:cxnSpLocks/>
              </p:cNvCxnSpPr>
              <p:nvPr/>
            </p:nvCxnSpPr>
            <p:spPr>
              <a:xfrm>
                <a:off x="7574274" y="1842025"/>
                <a:ext cx="0" cy="41922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50" name="Connector: Curved 49">
              <a:extLst>
                <a:ext uri="{FF2B5EF4-FFF2-40B4-BE49-F238E27FC236}">
                  <a16:creationId xmlns:a16="http://schemas.microsoft.com/office/drawing/2014/main" id="{42FECD34-2B04-C959-CE89-1CE30EE68699}"/>
                </a:ext>
              </a:extLst>
            </p:cNvPr>
            <p:cNvCxnSpPr>
              <a:cxnSpLocks/>
            </p:cNvCxnSpPr>
            <p:nvPr/>
          </p:nvCxnSpPr>
          <p:spPr>
            <a:xfrm rot="16200000" flipV="1">
              <a:off x="4522477" y="3871769"/>
              <a:ext cx="646512" cy="608131"/>
            </a:xfrm>
            <a:prstGeom prst="curvedConnector3">
              <a:avLst>
                <a:gd name="adj1" fmla="val 102222"/>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44E962D9-62A5-B232-F16B-9C1F6996E510}"/>
                </a:ext>
              </a:extLst>
            </p:cNvPr>
            <p:cNvCxnSpPr>
              <a:cxnSpLocks/>
            </p:cNvCxnSpPr>
            <p:nvPr/>
          </p:nvCxnSpPr>
          <p:spPr>
            <a:xfrm flipV="1">
              <a:off x="3948844" y="4729318"/>
              <a:ext cx="1187503" cy="3317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52" name="Connector: Curved 51">
              <a:extLst>
                <a:ext uri="{FF2B5EF4-FFF2-40B4-BE49-F238E27FC236}">
                  <a16:creationId xmlns:a16="http://schemas.microsoft.com/office/drawing/2014/main" id="{CB219C9A-A01B-5564-0B04-7ABDE4158433}"/>
                </a:ext>
              </a:extLst>
            </p:cNvPr>
            <p:cNvCxnSpPr>
              <a:cxnSpLocks/>
            </p:cNvCxnSpPr>
            <p:nvPr/>
          </p:nvCxnSpPr>
          <p:spPr>
            <a:xfrm rot="10800000">
              <a:off x="3941487" y="3866816"/>
              <a:ext cx="473380" cy="15123"/>
            </a:xfrm>
            <a:prstGeom prst="curvedConnector3">
              <a:avLst>
                <a:gd name="adj1" fmla="val 50000"/>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53" name="Connector: Curved 52">
              <a:extLst>
                <a:ext uri="{FF2B5EF4-FFF2-40B4-BE49-F238E27FC236}">
                  <a16:creationId xmlns:a16="http://schemas.microsoft.com/office/drawing/2014/main" id="{26425A92-9F34-885C-FF58-E19961D625B7}"/>
                </a:ext>
              </a:extLst>
            </p:cNvPr>
            <p:cNvCxnSpPr>
              <a:cxnSpLocks/>
            </p:cNvCxnSpPr>
            <p:nvPr/>
          </p:nvCxnSpPr>
          <p:spPr>
            <a:xfrm rot="5400000" flipH="1" flipV="1">
              <a:off x="3889306" y="2146078"/>
              <a:ext cx="364084" cy="270926"/>
            </a:xfrm>
            <a:prstGeom prst="curvedConnector3">
              <a:avLst>
                <a:gd name="adj1" fmla="val 92503"/>
              </a:avLst>
            </a:prstGeom>
            <a:ln w="57150">
              <a:prstDash val="solid"/>
              <a:tailEnd type="triangle"/>
            </a:ln>
          </p:spPr>
          <p:style>
            <a:lnRef idx="3">
              <a:schemeClr val="dk1"/>
            </a:lnRef>
            <a:fillRef idx="0">
              <a:schemeClr val="dk1"/>
            </a:fillRef>
            <a:effectRef idx="2">
              <a:schemeClr val="dk1"/>
            </a:effectRef>
            <a:fontRef idx="minor">
              <a:schemeClr val="tx1"/>
            </a:fontRef>
          </p:style>
        </p:cxnSp>
        <p:cxnSp>
          <p:nvCxnSpPr>
            <p:cNvPr id="54" name="Connector: Curved 53">
              <a:extLst>
                <a:ext uri="{FF2B5EF4-FFF2-40B4-BE49-F238E27FC236}">
                  <a16:creationId xmlns:a16="http://schemas.microsoft.com/office/drawing/2014/main" id="{5AB3BCAE-BB37-0EC8-1B69-4CA05ADB60C4}"/>
                </a:ext>
              </a:extLst>
            </p:cNvPr>
            <p:cNvCxnSpPr>
              <a:cxnSpLocks/>
            </p:cNvCxnSpPr>
            <p:nvPr/>
          </p:nvCxnSpPr>
          <p:spPr>
            <a:xfrm rot="5400000" flipH="1" flipV="1">
              <a:off x="1114915" y="2157552"/>
              <a:ext cx="364084" cy="270926"/>
            </a:xfrm>
            <a:prstGeom prst="curvedConnector3">
              <a:avLst>
                <a:gd name="adj1" fmla="val 92503"/>
              </a:avLst>
            </a:prstGeom>
            <a:ln w="57150">
              <a:prstDash val="solid"/>
              <a:tailEnd type="triangle"/>
            </a:ln>
          </p:spPr>
          <p:style>
            <a:lnRef idx="3">
              <a:schemeClr val="dk1"/>
            </a:lnRef>
            <a:fillRef idx="0">
              <a:schemeClr val="dk1"/>
            </a:fillRef>
            <a:effectRef idx="2">
              <a:schemeClr val="dk1"/>
            </a:effectRef>
            <a:fontRef idx="minor">
              <a:schemeClr val="tx1"/>
            </a:fontRef>
          </p:style>
        </p:cxnSp>
      </p:grpSp>
      <p:sp>
        <p:nvSpPr>
          <p:cNvPr id="2" name="TextBox 1">
            <a:extLst>
              <a:ext uri="{FF2B5EF4-FFF2-40B4-BE49-F238E27FC236}">
                <a16:creationId xmlns:a16="http://schemas.microsoft.com/office/drawing/2014/main" id="{D24B2E69-63E7-48F5-8BE3-06F35920C562}"/>
              </a:ext>
            </a:extLst>
          </p:cNvPr>
          <p:cNvSpPr txBox="1"/>
          <p:nvPr/>
        </p:nvSpPr>
        <p:spPr>
          <a:xfrm>
            <a:off x="2177898" y="128860"/>
            <a:ext cx="5943802" cy="523220"/>
          </a:xfrm>
          <a:prstGeom prst="rect">
            <a:avLst/>
          </a:prstGeom>
          <a:noFill/>
        </p:spPr>
        <p:txBody>
          <a:bodyPr wrap="square" rtlCol="0">
            <a:spAutoFit/>
          </a:bodyPr>
          <a:lstStyle/>
          <a:p>
            <a:pPr algn="ctr"/>
            <a:r>
              <a:rPr lang="en-US" sz="2800" b="1" dirty="0">
                <a:solidFill>
                  <a:srgbClr val="FF0000"/>
                </a:solidFill>
              </a:rPr>
              <a:t>Legacy Wells</a:t>
            </a:r>
          </a:p>
        </p:txBody>
      </p:sp>
    </p:spTree>
    <p:extLst>
      <p:ext uri="{BB962C8B-B14F-4D97-AF65-F5344CB8AC3E}">
        <p14:creationId xmlns:p14="http://schemas.microsoft.com/office/powerpoint/2010/main" val="1106058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well blowout shoots high into the Crane County sky in early January 2022.">
            <a:extLst>
              <a:ext uri="{FF2B5EF4-FFF2-40B4-BE49-F238E27FC236}">
                <a16:creationId xmlns:a16="http://schemas.microsoft.com/office/drawing/2014/main" id="{3C300639-DD3E-4E16-AD35-8DA9CD6BC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4312"/>
            <a:ext cx="11430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550A09-D5F0-47BB-8DA7-44A1458FA171}"/>
              </a:ext>
            </a:extLst>
          </p:cNvPr>
          <p:cNvSpPr txBox="1"/>
          <p:nvPr/>
        </p:nvSpPr>
        <p:spPr>
          <a:xfrm>
            <a:off x="8690776" y="652007"/>
            <a:ext cx="2989690" cy="830997"/>
          </a:xfrm>
          <a:prstGeom prst="rect">
            <a:avLst/>
          </a:prstGeom>
          <a:noFill/>
        </p:spPr>
        <p:txBody>
          <a:bodyPr wrap="square" rtlCol="0">
            <a:spAutoFit/>
          </a:bodyPr>
          <a:lstStyle/>
          <a:p>
            <a:r>
              <a:rPr lang="en-US" sz="2400" b="1" dirty="0"/>
              <a:t>Crane County, Texas</a:t>
            </a:r>
          </a:p>
          <a:p>
            <a:r>
              <a:rPr lang="en-US" sz="2400" b="1" dirty="0"/>
              <a:t>January 2022</a:t>
            </a:r>
          </a:p>
        </p:txBody>
      </p:sp>
    </p:spTree>
    <p:extLst>
      <p:ext uri="{BB962C8B-B14F-4D97-AF65-F5344CB8AC3E}">
        <p14:creationId xmlns:p14="http://schemas.microsoft.com/office/powerpoint/2010/main" val="1190990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A484B4-C697-4839-A419-F09B0B4E8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0"/>
            <a:ext cx="3857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0E029C1-2A8B-47FD-90C3-430269057BB3}"/>
              </a:ext>
            </a:extLst>
          </p:cNvPr>
          <p:cNvSpPr/>
          <p:nvPr/>
        </p:nvSpPr>
        <p:spPr>
          <a:xfrm>
            <a:off x="5256362" y="2156604"/>
            <a:ext cx="891396" cy="362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DC86E1C-7CB7-4896-AF58-68A6B0E230E5}"/>
              </a:ext>
            </a:extLst>
          </p:cNvPr>
          <p:cNvSpPr/>
          <p:nvPr/>
        </p:nvSpPr>
        <p:spPr>
          <a:xfrm>
            <a:off x="5256362" y="2760453"/>
            <a:ext cx="575095" cy="402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EEBC81C-4596-49FE-986B-F3CA251D9B9B}"/>
              </a:ext>
            </a:extLst>
          </p:cNvPr>
          <p:cNvSpPr txBox="1"/>
          <p:nvPr/>
        </p:nvSpPr>
        <p:spPr>
          <a:xfrm>
            <a:off x="9019825" y="2424355"/>
            <a:ext cx="2522817" cy="923330"/>
          </a:xfrm>
          <a:prstGeom prst="rect">
            <a:avLst/>
          </a:prstGeom>
          <a:noFill/>
        </p:spPr>
        <p:txBody>
          <a:bodyPr wrap="square" rtlCol="0">
            <a:spAutoFit/>
          </a:bodyPr>
          <a:lstStyle/>
          <a:p>
            <a:pPr algn="ctr"/>
            <a:r>
              <a:rPr lang="en-US" dirty="0"/>
              <a:t>Stronger with Stogner</a:t>
            </a:r>
          </a:p>
          <a:p>
            <a:pPr algn="ctr"/>
            <a:r>
              <a:rPr lang="en-US" dirty="0"/>
              <a:t>Please vote early starting tomorrow</a:t>
            </a:r>
          </a:p>
        </p:txBody>
      </p:sp>
      <p:cxnSp>
        <p:nvCxnSpPr>
          <p:cNvPr id="6" name="Straight Arrow Connector 5">
            <a:extLst>
              <a:ext uri="{FF2B5EF4-FFF2-40B4-BE49-F238E27FC236}">
                <a16:creationId xmlns:a16="http://schemas.microsoft.com/office/drawing/2014/main" id="{AA91BD3C-B7E3-44D3-8B8C-27815569B120}"/>
              </a:ext>
            </a:extLst>
          </p:cNvPr>
          <p:cNvCxnSpPr/>
          <p:nvPr/>
        </p:nvCxnSpPr>
        <p:spPr>
          <a:xfrm>
            <a:off x="7507357" y="2760453"/>
            <a:ext cx="1371600" cy="2012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85F6B22-22C9-4C79-912E-C17AD0C9D1E5}"/>
              </a:ext>
            </a:extLst>
          </p:cNvPr>
          <p:cNvSpPr txBox="1"/>
          <p:nvPr/>
        </p:nvSpPr>
        <p:spPr>
          <a:xfrm>
            <a:off x="9066210" y="5956853"/>
            <a:ext cx="3125790" cy="646331"/>
          </a:xfrm>
          <a:prstGeom prst="rect">
            <a:avLst/>
          </a:prstGeom>
          <a:noFill/>
        </p:spPr>
        <p:txBody>
          <a:bodyPr wrap="square" rtlCol="0">
            <a:spAutoFit/>
          </a:bodyPr>
          <a:lstStyle/>
          <a:p>
            <a:r>
              <a:rPr lang="en-US" dirty="0"/>
              <a:t>RRC Commissioner Candidate</a:t>
            </a:r>
          </a:p>
          <a:p>
            <a:r>
              <a:rPr lang="en-US" dirty="0"/>
              <a:t>Campaign Ad</a:t>
            </a:r>
          </a:p>
        </p:txBody>
      </p:sp>
    </p:spTree>
    <p:extLst>
      <p:ext uri="{BB962C8B-B14F-4D97-AF65-F5344CB8AC3E}">
        <p14:creationId xmlns:p14="http://schemas.microsoft.com/office/powerpoint/2010/main" val="1664960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FB38-C8AE-416C-B002-E7F322969EAB}"/>
              </a:ext>
            </a:extLst>
          </p:cNvPr>
          <p:cNvSpPr>
            <a:spLocks noGrp="1"/>
          </p:cNvSpPr>
          <p:nvPr>
            <p:ph type="title"/>
          </p:nvPr>
        </p:nvSpPr>
        <p:spPr/>
        <p:txBody>
          <a:bodyPr/>
          <a:lstStyle/>
          <a:p>
            <a:pPr algn="ctr">
              <a:defRPr/>
            </a:pPr>
            <a:r>
              <a:rPr lang="en-US" dirty="0"/>
              <a:t>Assumptions Common to the Examples</a:t>
            </a:r>
          </a:p>
        </p:txBody>
      </p:sp>
      <p:sp>
        <p:nvSpPr>
          <p:cNvPr id="3" name="Content Placeholder 2">
            <a:extLst>
              <a:ext uri="{FF2B5EF4-FFF2-40B4-BE49-F238E27FC236}">
                <a16:creationId xmlns:a16="http://schemas.microsoft.com/office/drawing/2014/main" id="{1544F0EA-01EC-4E87-A114-5D426D8278AF}"/>
              </a:ext>
            </a:extLst>
          </p:cNvPr>
          <p:cNvSpPr>
            <a:spLocks noGrp="1"/>
          </p:cNvSpPr>
          <p:nvPr>
            <p:ph idx="1"/>
          </p:nvPr>
        </p:nvSpPr>
        <p:spPr>
          <a:xfrm>
            <a:off x="273269" y="1999077"/>
            <a:ext cx="11279634" cy="2867891"/>
          </a:xfrm>
        </p:spPr>
        <p:txBody>
          <a:bodyPr>
            <a:noAutofit/>
          </a:bodyPr>
          <a:lstStyle/>
          <a:p>
            <a:pPr marL="457200" indent="-457200">
              <a:buFont typeface="Arial" panose="020B0604020202020204" pitchFamily="34" charset="0"/>
              <a:buChar char="•"/>
              <a:defRPr/>
            </a:pPr>
            <a:r>
              <a:rPr lang="en-US" dirty="0"/>
              <a:t>Thick, pervasive, basal sandstone (single geologic formation)</a:t>
            </a:r>
          </a:p>
          <a:p>
            <a:pPr marL="457200" indent="-457200">
              <a:buFont typeface="Arial" panose="020B0604020202020204" pitchFamily="34" charset="0"/>
              <a:buChar char="•"/>
              <a:defRPr/>
            </a:pPr>
            <a:r>
              <a:rPr lang="en-US" dirty="0"/>
              <a:t>No known minerals; natural gas storage</a:t>
            </a:r>
          </a:p>
          <a:p>
            <a:pPr marL="457200" indent="-457200">
              <a:buFont typeface="Arial" panose="020B0604020202020204" pitchFamily="34" charset="0"/>
              <a:buChar char="•"/>
              <a:defRPr/>
            </a:pPr>
            <a:r>
              <a:rPr lang="en-US" dirty="0"/>
              <a:t>Few wellbore penetrations </a:t>
            </a:r>
          </a:p>
          <a:p>
            <a:pPr marL="457200" indent="-457200">
              <a:buFont typeface="Arial" panose="020B0604020202020204" pitchFamily="34" charset="0"/>
              <a:buChar char="•"/>
              <a:defRPr/>
            </a:pPr>
            <a:r>
              <a:rPr lang="en-US" dirty="0"/>
              <a:t>Extensive, thick clay-rich shale caprock</a:t>
            </a:r>
          </a:p>
          <a:p>
            <a:pPr marL="457200" indent="-457200">
              <a:buFont typeface="Arial" panose="020B0604020202020204" pitchFamily="34" charset="0"/>
              <a:buChar char="•"/>
              <a:defRPr/>
            </a:pPr>
            <a:r>
              <a:rPr lang="en-US" dirty="0"/>
              <a:t>Deep: greater cementation lower </a:t>
            </a:r>
            <a:r>
              <a:rPr lang="en-US" dirty="0" err="1"/>
              <a:t>p&amp;p</a:t>
            </a:r>
            <a:endParaRPr lang="en-US" dirty="0"/>
          </a:p>
          <a:p>
            <a:pPr marL="457200" indent="-457200">
              <a:buFont typeface="Arial" panose="020B0604020202020204" pitchFamily="34" charset="0"/>
              <a:buChar char="•"/>
              <a:defRPr/>
            </a:pPr>
            <a:r>
              <a:rPr lang="en-US" dirty="0"/>
              <a:t>Examples are chronological advancement from a regional study to active injection</a:t>
            </a:r>
          </a:p>
        </p:txBody>
      </p:sp>
      <p:sp>
        <p:nvSpPr>
          <p:cNvPr id="5" name="Slide Number Placeholder 4">
            <a:extLst>
              <a:ext uri="{FF2B5EF4-FFF2-40B4-BE49-F238E27FC236}">
                <a16:creationId xmlns:a16="http://schemas.microsoft.com/office/drawing/2014/main" id="{D65FCCBD-3442-4AC6-B263-F474E724E274}"/>
              </a:ext>
            </a:extLst>
          </p:cNvPr>
          <p:cNvSpPr>
            <a:spLocks noGrp="1"/>
          </p:cNvSpPr>
          <p:nvPr>
            <p:ph type="sldNum" sz="quarter" idx="12"/>
          </p:nvPr>
        </p:nvSpPr>
        <p:spPr/>
        <p:txBody>
          <a:bodyPr/>
          <a:lstStyle/>
          <a:p>
            <a:fld id="{D56E0238-AD72-724E-89A9-E792701F579F}" type="slidenum">
              <a:rPr lang="en-US" smtClean="0"/>
              <a:t>23</a:t>
            </a:fld>
            <a:endParaRPr lang="en-US"/>
          </a:p>
        </p:txBody>
      </p:sp>
      <p:pic>
        <p:nvPicPr>
          <p:cNvPr id="7" name="Recorded Sound">
            <a:hlinkClick r:id="" action="ppaction://media"/>
            <a:extLst>
              <a:ext uri="{FF2B5EF4-FFF2-40B4-BE49-F238E27FC236}">
                <a16:creationId xmlns:a16="http://schemas.microsoft.com/office/drawing/2014/main" id="{E0821716-CB98-486D-B78E-A9796E0D32CD}"/>
              </a:ext>
            </a:extLst>
          </p:cNvPr>
          <p:cNvPicPr>
            <a:picLocks noChangeAspect="1"/>
          </p:cNvPicPr>
          <p:nvPr>
            <a:audioFile r:link="rId1"/>
            <p:extLst>
              <p:ext uri="{DAA4B4D4-6D71-4841-9C94-3DE7FCFB9230}">
                <p14:media xmlns:p14="http://schemas.microsoft.com/office/powerpoint/2010/main" r:embed="rId2">
                  <p14:trim end="113.3684"/>
                </p14:media>
              </p:ext>
            </p:extLst>
          </p:nvPr>
        </p:nvPicPr>
        <p:blipFill>
          <a:blip r:embed="rId4"/>
          <a:stretch>
            <a:fillRect/>
          </a:stretch>
        </p:blipFill>
        <p:spPr>
          <a:xfrm>
            <a:off x="12406437" y="2342044"/>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994EB7-1151-4B65-B75C-BD72CF638577}"/>
              </a:ext>
            </a:extLst>
          </p:cNvPr>
          <p:cNvSpPr>
            <a:spLocks noGrp="1"/>
          </p:cNvSpPr>
          <p:nvPr>
            <p:ph type="title"/>
          </p:nvPr>
        </p:nvSpPr>
        <p:spPr/>
        <p:txBody>
          <a:bodyPr/>
          <a:lstStyle/>
          <a:p>
            <a:r>
              <a:rPr lang="en-US" dirty="0"/>
              <a:t>Example SRMS Applications</a:t>
            </a:r>
          </a:p>
        </p:txBody>
      </p:sp>
      <p:sp>
        <p:nvSpPr>
          <p:cNvPr id="8" name="Text Placeholder 7">
            <a:extLst>
              <a:ext uri="{FF2B5EF4-FFF2-40B4-BE49-F238E27FC236}">
                <a16:creationId xmlns:a16="http://schemas.microsoft.com/office/drawing/2014/main" id="{6121F917-7917-4813-888E-6068B7665E57}"/>
              </a:ext>
            </a:extLst>
          </p:cNvPr>
          <p:cNvSpPr>
            <a:spLocks noGrp="1"/>
          </p:cNvSpPr>
          <p:nvPr>
            <p:ph type="body" idx="1"/>
          </p:nvPr>
        </p:nvSpPr>
        <p:spPr/>
        <p:txBody>
          <a:bodyPr/>
          <a:lstStyle/>
          <a:p>
            <a:endParaRPr lang="en-US" dirty="0"/>
          </a:p>
        </p:txBody>
      </p:sp>
      <p:sp>
        <p:nvSpPr>
          <p:cNvPr id="6" name="Slide Number Placeholder 5">
            <a:extLst>
              <a:ext uri="{FF2B5EF4-FFF2-40B4-BE49-F238E27FC236}">
                <a16:creationId xmlns:a16="http://schemas.microsoft.com/office/drawing/2014/main" id="{0A20CE74-B7C2-4FCD-979D-DA365C6ADBA2}"/>
              </a:ext>
            </a:extLst>
          </p:cNvPr>
          <p:cNvSpPr>
            <a:spLocks noGrp="1"/>
          </p:cNvSpPr>
          <p:nvPr>
            <p:ph type="sldNum" sz="quarter" idx="12"/>
          </p:nvPr>
        </p:nvSpPr>
        <p:spPr/>
        <p:txBody>
          <a:bodyPr/>
          <a:lstStyle/>
          <a:p>
            <a:fld id="{D56E0238-AD72-724E-89A9-E792701F579F}" type="slidenum">
              <a:rPr lang="en-US" smtClean="0"/>
              <a:t>24</a:t>
            </a:fld>
            <a:endParaRPr lang="en-US"/>
          </a:p>
        </p:txBody>
      </p:sp>
      <p:pic>
        <p:nvPicPr>
          <p:cNvPr id="4" name="Recorded Sound">
            <a:hlinkClick r:id="" action="ppaction://media"/>
            <a:extLst>
              <a:ext uri="{FF2B5EF4-FFF2-40B4-BE49-F238E27FC236}">
                <a16:creationId xmlns:a16="http://schemas.microsoft.com/office/drawing/2014/main" id="{A8EF179A-C89A-4798-B03D-6F3375142136}"/>
              </a:ext>
            </a:extLst>
          </p:cNvPr>
          <p:cNvPicPr>
            <a:picLocks noChangeAspect="1"/>
          </p:cNvPicPr>
          <p:nvPr>
            <a:audioFile r:link="rId1"/>
            <p:extLst>
              <p:ext uri="{DAA4B4D4-6D71-4841-9C94-3DE7FCFB9230}">
                <p14:media xmlns:p14="http://schemas.microsoft.com/office/powerpoint/2010/main" r:embed="rId2">
                  <p14:trim st="234.4979" end="9449.5216"/>
                </p14:media>
              </p:ext>
            </p:extLst>
          </p:nvPr>
        </p:nvPicPr>
        <p:blipFill>
          <a:blip r:embed="rId4"/>
          <a:stretch>
            <a:fillRect/>
          </a:stretch>
        </p:blipFill>
        <p:spPr>
          <a:xfrm>
            <a:off x="12303696" y="1466056"/>
            <a:ext cx="487363" cy="487363"/>
          </a:xfrm>
          <a:prstGeom prst="rect">
            <a:avLst/>
          </a:prstGeom>
        </p:spPr>
      </p:pic>
    </p:spTree>
    <p:extLst>
      <p:ext uri="{BB962C8B-B14F-4D97-AF65-F5344CB8AC3E}">
        <p14:creationId xmlns:p14="http://schemas.microsoft.com/office/powerpoint/2010/main" val="131707607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2C252AD-D7A2-4DC6-B6CC-818E63066D28}"/>
              </a:ext>
            </a:extLst>
          </p:cNvPr>
          <p:cNvPicPr>
            <a:picLocks noGrp="1" noChangeAspect="1"/>
          </p:cNvPicPr>
          <p:nvPr>
            <p:ph sz="half" idx="2"/>
          </p:nvPr>
        </p:nvPicPr>
        <p:blipFill>
          <a:blip r:embed="rId4"/>
          <a:stretch>
            <a:fillRect/>
          </a:stretch>
        </p:blipFill>
        <p:spPr>
          <a:xfrm>
            <a:off x="5914670" y="2542295"/>
            <a:ext cx="5693780" cy="3887794"/>
          </a:xfrm>
          <a:prstGeom prst="rect">
            <a:avLst/>
          </a:prstGeom>
        </p:spPr>
      </p:pic>
      <p:sp>
        <p:nvSpPr>
          <p:cNvPr id="2" name="Title 1">
            <a:extLst>
              <a:ext uri="{FF2B5EF4-FFF2-40B4-BE49-F238E27FC236}">
                <a16:creationId xmlns:a16="http://schemas.microsoft.com/office/drawing/2014/main" id="{AB204CC5-DF79-4857-BDCE-2695B81C356B}"/>
              </a:ext>
            </a:extLst>
          </p:cNvPr>
          <p:cNvSpPr>
            <a:spLocks noGrp="1"/>
          </p:cNvSpPr>
          <p:nvPr>
            <p:ph type="title"/>
          </p:nvPr>
        </p:nvSpPr>
        <p:spPr>
          <a:xfrm>
            <a:off x="1020657" y="678681"/>
            <a:ext cx="9756476" cy="926962"/>
          </a:xfrm>
        </p:spPr>
        <p:txBody>
          <a:bodyPr>
            <a:normAutofit/>
          </a:bodyPr>
          <a:lstStyle/>
          <a:p>
            <a:pPr algn="ctr">
              <a:defRPr/>
            </a:pPr>
            <a:r>
              <a:rPr lang="en-US" dirty="0">
                <a:solidFill>
                  <a:srgbClr val="2B4695"/>
                </a:solidFill>
              </a:rPr>
              <a:t>Regional Assessment: Notional Project</a:t>
            </a:r>
          </a:p>
        </p:txBody>
      </p:sp>
      <p:sp>
        <p:nvSpPr>
          <p:cNvPr id="7" name="Content Placeholder 6">
            <a:extLst>
              <a:ext uri="{FF2B5EF4-FFF2-40B4-BE49-F238E27FC236}">
                <a16:creationId xmlns:a16="http://schemas.microsoft.com/office/drawing/2014/main" id="{7F3D385F-09BB-4D06-82B2-AC9A9608FB6A}"/>
              </a:ext>
            </a:extLst>
          </p:cNvPr>
          <p:cNvSpPr>
            <a:spLocks noGrp="1"/>
          </p:cNvSpPr>
          <p:nvPr>
            <p:ph sz="half" idx="1"/>
          </p:nvPr>
        </p:nvSpPr>
        <p:spPr>
          <a:xfrm>
            <a:off x="175817" y="2032160"/>
            <a:ext cx="5953570" cy="4179180"/>
          </a:xfrm>
        </p:spPr>
        <p:txBody>
          <a:bodyPr>
            <a:normAutofit fontScale="85000" lnSpcReduction="20000"/>
          </a:bodyPr>
          <a:lstStyle/>
          <a:p>
            <a:pPr>
              <a:defRPr/>
            </a:pPr>
            <a:r>
              <a:rPr lang="en-US" dirty="0"/>
              <a:t>Purpose: storage potential</a:t>
            </a:r>
          </a:p>
          <a:p>
            <a:pPr>
              <a:defRPr/>
            </a:pPr>
            <a:r>
              <a:rPr lang="en-US" dirty="0"/>
              <a:t>Notional project: </a:t>
            </a:r>
          </a:p>
          <a:p>
            <a:pPr marL="457200" lvl="1">
              <a:defRPr/>
            </a:pPr>
            <a:r>
              <a:rPr lang="en-US" dirty="0"/>
              <a:t>Total regional emissions from stationary sources</a:t>
            </a:r>
          </a:p>
          <a:p>
            <a:pPr marL="457200" lvl="1">
              <a:defRPr/>
            </a:pPr>
            <a:r>
              <a:rPr lang="en-US" dirty="0"/>
              <a:t>Fully developed infrastructure</a:t>
            </a:r>
          </a:p>
          <a:p>
            <a:pPr>
              <a:defRPr/>
            </a:pPr>
            <a:r>
              <a:rPr lang="en-US" dirty="0"/>
              <a:t>Volumetric approach</a:t>
            </a:r>
          </a:p>
          <a:p>
            <a:pPr marL="457200" lvl="1">
              <a:defRPr/>
            </a:pPr>
            <a:r>
              <a:rPr lang="en-US" dirty="0"/>
              <a:t>Pore volume with storage efficiency</a:t>
            </a:r>
          </a:p>
          <a:p>
            <a:pPr marL="457200" lvl="1">
              <a:defRPr/>
            </a:pPr>
            <a:r>
              <a:rPr lang="en-US" dirty="0"/>
              <a:t>Single value</a:t>
            </a:r>
          </a:p>
          <a:p>
            <a:pPr>
              <a:defRPr/>
            </a:pPr>
            <a:r>
              <a:rPr lang="en-US" dirty="0"/>
              <a:t>Boundaries:</a:t>
            </a:r>
          </a:p>
          <a:p>
            <a:pPr marL="457200" lvl="1">
              <a:defRPr/>
            </a:pPr>
            <a:r>
              <a:rPr lang="en-US" dirty="0"/>
              <a:t>Perimeter: State lines; Fresh water</a:t>
            </a:r>
          </a:p>
          <a:p>
            <a:pPr marL="457200" lvl="1">
              <a:defRPr/>
            </a:pPr>
            <a:r>
              <a:rPr lang="en-US" dirty="0"/>
              <a:t>Depth: Min-density of CO</a:t>
            </a:r>
            <a:r>
              <a:rPr lang="en-US" baseline="-25000" dirty="0"/>
              <a:t>2</a:t>
            </a:r>
            <a:r>
              <a:rPr lang="en-US" dirty="0"/>
              <a:t>; max-low </a:t>
            </a:r>
            <a:r>
              <a:rPr lang="en-US" dirty="0">
                <a:latin typeface="Symbol" panose="05050102010706020507" pitchFamily="18" charset="2"/>
              </a:rPr>
              <a:t>f</a:t>
            </a:r>
            <a:endParaRPr lang="en-US" dirty="0"/>
          </a:p>
          <a:p>
            <a:pPr>
              <a:defRPr/>
            </a:pPr>
            <a:r>
              <a:rPr lang="en-US" dirty="0"/>
              <a:t>Outcome: </a:t>
            </a:r>
          </a:p>
          <a:p>
            <a:pPr marL="463550" lvl="1">
              <a:defRPr/>
            </a:pPr>
            <a:r>
              <a:rPr lang="en-US" dirty="0"/>
              <a:t>General Geographical area for a site</a:t>
            </a:r>
          </a:p>
          <a:p>
            <a:pPr marL="463550" lvl="1">
              <a:defRPr/>
            </a:pPr>
            <a:r>
              <a:rPr lang="en-US" dirty="0"/>
              <a:t>Estimate: 800 </a:t>
            </a:r>
            <a:r>
              <a:rPr lang="en-US" dirty="0" err="1"/>
              <a:t>Gtonnes</a:t>
            </a:r>
            <a:r>
              <a:rPr lang="en-US" dirty="0"/>
              <a:t> (single value) </a:t>
            </a:r>
          </a:p>
        </p:txBody>
      </p:sp>
      <p:sp>
        <p:nvSpPr>
          <p:cNvPr id="5" name="Slide Number Placeholder 4">
            <a:extLst>
              <a:ext uri="{FF2B5EF4-FFF2-40B4-BE49-F238E27FC236}">
                <a16:creationId xmlns:a16="http://schemas.microsoft.com/office/drawing/2014/main" id="{821FA9A0-C335-45A2-9C1B-7170D6C44EC0}"/>
              </a:ext>
            </a:extLst>
          </p:cNvPr>
          <p:cNvSpPr>
            <a:spLocks noGrp="1"/>
          </p:cNvSpPr>
          <p:nvPr>
            <p:ph type="sldNum" sz="quarter" idx="12"/>
          </p:nvPr>
        </p:nvSpPr>
        <p:spPr/>
        <p:txBody>
          <a:bodyPr/>
          <a:lstStyle/>
          <a:p>
            <a:fld id="{D56E0238-AD72-724E-89A9-E792701F579F}" type="slidenum">
              <a:rPr lang="en-US" smtClean="0"/>
              <a:t>25</a:t>
            </a:fld>
            <a:endParaRPr lang="en-US"/>
          </a:p>
        </p:txBody>
      </p:sp>
      <p:sp>
        <p:nvSpPr>
          <p:cNvPr id="15" name="TextBox 14">
            <a:extLst>
              <a:ext uri="{FF2B5EF4-FFF2-40B4-BE49-F238E27FC236}">
                <a16:creationId xmlns:a16="http://schemas.microsoft.com/office/drawing/2014/main" id="{0438B8DC-69B4-4BAC-B8FE-4FFDA6EC6D97}"/>
              </a:ext>
            </a:extLst>
          </p:cNvPr>
          <p:cNvSpPr txBox="1"/>
          <p:nvPr/>
        </p:nvSpPr>
        <p:spPr>
          <a:xfrm>
            <a:off x="6096000" y="1917860"/>
            <a:ext cx="5591537" cy="646331"/>
          </a:xfrm>
          <a:prstGeom prst="rect">
            <a:avLst/>
          </a:prstGeom>
          <a:noFill/>
        </p:spPr>
        <p:txBody>
          <a:bodyPr wrap="square" rtlCol="0">
            <a:spAutoFit/>
          </a:bodyPr>
          <a:lstStyle/>
          <a:p>
            <a:r>
              <a:rPr lang="en-US" b="1" dirty="0"/>
              <a:t>Classification: Prospective Storage Resources – Play</a:t>
            </a:r>
          </a:p>
          <a:p>
            <a:r>
              <a:rPr lang="en-US" b="1" dirty="0"/>
              <a:t>Categorization:  800 </a:t>
            </a:r>
            <a:r>
              <a:rPr lang="en-US" b="1" dirty="0" err="1"/>
              <a:t>Gtonnes</a:t>
            </a:r>
            <a:r>
              <a:rPr lang="en-US" b="1" dirty="0"/>
              <a:t> – 3U</a:t>
            </a:r>
          </a:p>
        </p:txBody>
      </p:sp>
      <p:sp>
        <p:nvSpPr>
          <p:cNvPr id="16" name="Rectangle 15">
            <a:extLst>
              <a:ext uri="{FF2B5EF4-FFF2-40B4-BE49-F238E27FC236}">
                <a16:creationId xmlns:a16="http://schemas.microsoft.com/office/drawing/2014/main" id="{8F084864-2EBA-45A4-B145-61888E29C724}"/>
              </a:ext>
            </a:extLst>
          </p:cNvPr>
          <p:cNvSpPr/>
          <p:nvPr/>
        </p:nvSpPr>
        <p:spPr>
          <a:xfrm>
            <a:off x="8750461" y="5202037"/>
            <a:ext cx="689995" cy="914312"/>
          </a:xfrm>
          <a:prstGeom prst="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58C5F9-B688-4E48-9011-6A5305EFAEC6}"/>
              </a:ext>
            </a:extLst>
          </p:cNvPr>
          <p:cNvSpPr/>
          <p:nvPr/>
        </p:nvSpPr>
        <p:spPr>
          <a:xfrm>
            <a:off x="5898895" y="5155736"/>
            <a:ext cx="3580771" cy="10343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D19B1BF-81AF-4A8A-80D0-A5EB928C4B0A}"/>
              </a:ext>
            </a:extLst>
          </p:cNvPr>
          <p:cNvSpPr/>
          <p:nvPr/>
        </p:nvSpPr>
        <p:spPr>
          <a:xfrm>
            <a:off x="9495441" y="5838430"/>
            <a:ext cx="2058024" cy="3651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Recorded Sound">
            <a:hlinkClick r:id="" action="ppaction://media"/>
            <a:extLst>
              <a:ext uri="{FF2B5EF4-FFF2-40B4-BE49-F238E27FC236}">
                <a16:creationId xmlns:a16="http://schemas.microsoft.com/office/drawing/2014/main" id="{376C12AA-A287-4919-9BD1-4AD908F67AB1}"/>
              </a:ext>
            </a:extLst>
          </p:cNvPr>
          <p:cNvPicPr>
            <a:picLocks noChangeAspect="1"/>
          </p:cNvPicPr>
          <p:nvPr>
            <a:audioFile r:link="rId1"/>
            <p:extLst>
              <p:ext uri="{DAA4B4D4-6D71-4841-9C94-3DE7FCFB9230}">
                <p14:media xmlns:p14="http://schemas.microsoft.com/office/powerpoint/2010/main" r:embed="rId2">
                  <p14:trim end="3469.9191"/>
                </p14:media>
              </p:ext>
            </p:extLst>
          </p:nvPr>
        </p:nvPicPr>
        <p:blipFill>
          <a:blip r:embed="rId5"/>
          <a:stretch>
            <a:fillRect/>
          </a:stretch>
        </p:blipFill>
        <p:spPr>
          <a:xfrm>
            <a:off x="12422446" y="157853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000"/>
    </mc:Choice>
    <mc:Fallback xmlns="">
      <p:transition spd="slow"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3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68D1-0691-4AAC-8E7F-474E23064B7D}"/>
              </a:ext>
            </a:extLst>
          </p:cNvPr>
          <p:cNvSpPr>
            <a:spLocks noGrp="1"/>
          </p:cNvSpPr>
          <p:nvPr>
            <p:ph type="title"/>
          </p:nvPr>
        </p:nvSpPr>
        <p:spPr>
          <a:xfrm>
            <a:off x="0" y="660781"/>
            <a:ext cx="12192000" cy="926962"/>
          </a:xfrm>
        </p:spPr>
        <p:txBody>
          <a:bodyPr>
            <a:noAutofit/>
          </a:bodyPr>
          <a:lstStyle/>
          <a:p>
            <a:pPr algn="ctr">
              <a:defRPr/>
            </a:pPr>
            <a:r>
              <a:rPr lang="en-US" dirty="0">
                <a:solidFill>
                  <a:srgbClr val="2B4695"/>
                </a:solidFill>
              </a:rPr>
              <a:t>Regional Assessment: Notional Project</a:t>
            </a:r>
            <a:br>
              <a:rPr lang="en-US" dirty="0">
                <a:solidFill>
                  <a:srgbClr val="2B4695"/>
                </a:solidFill>
              </a:rPr>
            </a:br>
            <a:r>
              <a:rPr lang="en-US" dirty="0">
                <a:solidFill>
                  <a:srgbClr val="2B4695"/>
                </a:solidFill>
              </a:rPr>
              <a:t>Use of New Data and New Analysis</a:t>
            </a:r>
          </a:p>
        </p:txBody>
      </p:sp>
      <p:sp>
        <p:nvSpPr>
          <p:cNvPr id="7" name="Content Placeholder 6">
            <a:extLst>
              <a:ext uri="{FF2B5EF4-FFF2-40B4-BE49-F238E27FC236}">
                <a16:creationId xmlns:a16="http://schemas.microsoft.com/office/drawing/2014/main" id="{EEBFFD41-D742-4C7D-B20E-58069FFE2B2C}"/>
              </a:ext>
            </a:extLst>
          </p:cNvPr>
          <p:cNvSpPr>
            <a:spLocks noGrp="1"/>
          </p:cNvSpPr>
          <p:nvPr>
            <p:ph sz="half" idx="1"/>
          </p:nvPr>
        </p:nvSpPr>
        <p:spPr>
          <a:xfrm>
            <a:off x="393093" y="2435399"/>
            <a:ext cx="5181600" cy="3874669"/>
          </a:xfrm>
        </p:spPr>
        <p:txBody>
          <a:bodyPr>
            <a:normAutofit fontScale="77500" lnSpcReduction="20000"/>
          </a:bodyPr>
          <a:lstStyle/>
          <a:p>
            <a:pPr>
              <a:defRPr/>
            </a:pPr>
            <a:r>
              <a:rPr lang="en-US" dirty="0"/>
              <a:t>Objective: storage potential, site screening</a:t>
            </a:r>
          </a:p>
          <a:p>
            <a:pPr>
              <a:defRPr/>
            </a:pPr>
            <a:r>
              <a:rPr lang="en-US" dirty="0"/>
              <a:t>Volumetric, GIS approach</a:t>
            </a:r>
          </a:p>
          <a:p>
            <a:pPr marL="457200" lvl="1">
              <a:defRPr/>
            </a:pPr>
            <a:r>
              <a:rPr lang="en-US" dirty="0"/>
              <a:t>Efficiency: displacement, and net geologic attributes</a:t>
            </a:r>
          </a:p>
          <a:p>
            <a:pPr marL="457200" lvl="1">
              <a:defRPr/>
            </a:pPr>
            <a:r>
              <a:rPr lang="en-US" dirty="0"/>
              <a:t>High, medium, low values (E= 1-4%)</a:t>
            </a:r>
          </a:p>
          <a:p>
            <a:pPr>
              <a:defRPr/>
            </a:pPr>
            <a:r>
              <a:rPr lang="en-US" dirty="0"/>
              <a:t>Boundaries:</a:t>
            </a:r>
          </a:p>
          <a:p>
            <a:pPr marL="457200" lvl="1">
              <a:defRPr/>
            </a:pPr>
            <a:r>
              <a:rPr lang="en-US" dirty="0"/>
              <a:t>Perimeter: regional dip; Fresh water</a:t>
            </a:r>
          </a:p>
          <a:p>
            <a:pPr marL="457200" lvl="1">
              <a:defRPr/>
            </a:pPr>
            <a:r>
              <a:rPr lang="en-US" dirty="0"/>
              <a:t>Depth: Min-density of CO</a:t>
            </a:r>
            <a:r>
              <a:rPr lang="en-US" baseline="-25000" dirty="0"/>
              <a:t>2</a:t>
            </a:r>
            <a:r>
              <a:rPr lang="en-US" dirty="0"/>
              <a:t>; max-low </a:t>
            </a:r>
            <a:r>
              <a:rPr lang="en-US" dirty="0">
                <a:latin typeface="Symbol" panose="05050102010706020507" pitchFamily="18" charset="2"/>
              </a:rPr>
              <a:t>f</a:t>
            </a:r>
            <a:endParaRPr lang="en-US" dirty="0"/>
          </a:p>
          <a:p>
            <a:pPr>
              <a:defRPr/>
            </a:pPr>
            <a:r>
              <a:rPr lang="en-US" dirty="0"/>
              <a:t>Outcome: </a:t>
            </a:r>
          </a:p>
          <a:p>
            <a:pPr marL="457200" lvl="1">
              <a:defRPr/>
            </a:pPr>
            <a:r>
              <a:rPr lang="en-US" dirty="0"/>
              <a:t>General Geographical area for a site</a:t>
            </a:r>
          </a:p>
          <a:p>
            <a:pPr marL="457200" lvl="1">
              <a:defRPr/>
            </a:pPr>
            <a:r>
              <a:rPr lang="en-US" dirty="0"/>
              <a:t>Storing on regional dip</a:t>
            </a:r>
          </a:p>
          <a:p>
            <a:pPr marL="457200" lvl="1">
              <a:defRPr/>
            </a:pPr>
            <a:r>
              <a:rPr lang="en-US" dirty="0"/>
              <a:t>Estimate: 25-100 </a:t>
            </a:r>
            <a:r>
              <a:rPr lang="en-US" dirty="0" err="1"/>
              <a:t>Gtonnes</a:t>
            </a:r>
            <a:endParaRPr lang="en-US" dirty="0"/>
          </a:p>
        </p:txBody>
      </p:sp>
      <p:sp>
        <p:nvSpPr>
          <p:cNvPr id="5" name="Slide Number Placeholder 4">
            <a:extLst>
              <a:ext uri="{FF2B5EF4-FFF2-40B4-BE49-F238E27FC236}">
                <a16:creationId xmlns:a16="http://schemas.microsoft.com/office/drawing/2014/main" id="{B073E460-C862-427D-8802-B5B8401A69A8}"/>
              </a:ext>
            </a:extLst>
          </p:cNvPr>
          <p:cNvSpPr>
            <a:spLocks noGrp="1"/>
          </p:cNvSpPr>
          <p:nvPr>
            <p:ph type="sldNum" sz="quarter" idx="12"/>
          </p:nvPr>
        </p:nvSpPr>
        <p:spPr/>
        <p:txBody>
          <a:bodyPr/>
          <a:lstStyle/>
          <a:p>
            <a:fld id="{D56E0238-AD72-724E-89A9-E792701F579F}" type="slidenum">
              <a:rPr lang="en-US" smtClean="0"/>
              <a:t>26</a:t>
            </a:fld>
            <a:endParaRPr lang="en-US"/>
          </a:p>
        </p:txBody>
      </p:sp>
      <p:pic>
        <p:nvPicPr>
          <p:cNvPr id="8" name="Content Placeholder 5">
            <a:extLst>
              <a:ext uri="{FF2B5EF4-FFF2-40B4-BE49-F238E27FC236}">
                <a16:creationId xmlns:a16="http://schemas.microsoft.com/office/drawing/2014/main" id="{A8A334BE-363F-4B07-91B5-AB30D147A39F}"/>
              </a:ext>
            </a:extLst>
          </p:cNvPr>
          <p:cNvPicPr>
            <a:picLocks noChangeAspect="1"/>
          </p:cNvPicPr>
          <p:nvPr/>
        </p:nvPicPr>
        <p:blipFill>
          <a:blip r:embed="rId5"/>
          <a:stretch>
            <a:fillRect/>
          </a:stretch>
        </p:blipFill>
        <p:spPr>
          <a:xfrm>
            <a:off x="6617308" y="3022067"/>
            <a:ext cx="4991141" cy="3408022"/>
          </a:xfrm>
          <a:prstGeom prst="rect">
            <a:avLst/>
          </a:prstGeom>
        </p:spPr>
      </p:pic>
      <p:sp>
        <p:nvSpPr>
          <p:cNvPr id="9" name="TextBox 8">
            <a:extLst>
              <a:ext uri="{FF2B5EF4-FFF2-40B4-BE49-F238E27FC236}">
                <a16:creationId xmlns:a16="http://schemas.microsoft.com/office/drawing/2014/main" id="{C8BE3891-3607-444F-91D5-E5546EF3D8F7}"/>
              </a:ext>
            </a:extLst>
          </p:cNvPr>
          <p:cNvSpPr txBox="1"/>
          <p:nvPr/>
        </p:nvSpPr>
        <p:spPr>
          <a:xfrm>
            <a:off x="6330314" y="2255716"/>
            <a:ext cx="5530288" cy="646331"/>
          </a:xfrm>
          <a:prstGeom prst="rect">
            <a:avLst/>
          </a:prstGeom>
          <a:noFill/>
        </p:spPr>
        <p:txBody>
          <a:bodyPr wrap="square" rtlCol="0">
            <a:spAutoFit/>
          </a:bodyPr>
          <a:lstStyle/>
          <a:p>
            <a:pPr algn="ctr"/>
            <a:r>
              <a:rPr lang="en-US" b="1" dirty="0"/>
              <a:t>Classification: Prospective Storage Resources – Prospect</a:t>
            </a:r>
          </a:p>
          <a:p>
            <a:pPr algn="ctr"/>
            <a:r>
              <a:rPr lang="en-US" b="1" dirty="0"/>
              <a:t>Categorization:  25 Gt – 1U; 50 Gt – 2U; 100 Gt – 3U</a:t>
            </a:r>
          </a:p>
        </p:txBody>
      </p:sp>
      <p:sp>
        <p:nvSpPr>
          <p:cNvPr id="10" name="Rectangle 9">
            <a:extLst>
              <a:ext uri="{FF2B5EF4-FFF2-40B4-BE49-F238E27FC236}">
                <a16:creationId xmlns:a16="http://schemas.microsoft.com/office/drawing/2014/main" id="{2B5FD6C7-B2F1-4878-98CC-A0F4E7CC38C3}"/>
              </a:ext>
            </a:extLst>
          </p:cNvPr>
          <p:cNvSpPr/>
          <p:nvPr/>
        </p:nvSpPr>
        <p:spPr>
          <a:xfrm>
            <a:off x="9128698" y="5311741"/>
            <a:ext cx="596739" cy="924589"/>
          </a:xfrm>
          <a:prstGeom prst="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E35887-48F2-431B-8637-46B39F552C0D}"/>
              </a:ext>
            </a:extLst>
          </p:cNvPr>
          <p:cNvSpPr/>
          <p:nvPr/>
        </p:nvSpPr>
        <p:spPr>
          <a:xfrm>
            <a:off x="6617308" y="5344391"/>
            <a:ext cx="3154940" cy="89194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C0CB3B-2771-4E22-9F59-D050833899A0}"/>
              </a:ext>
            </a:extLst>
          </p:cNvPr>
          <p:cNvSpPr/>
          <p:nvPr/>
        </p:nvSpPr>
        <p:spPr>
          <a:xfrm>
            <a:off x="9780421" y="5314558"/>
            <a:ext cx="1773044" cy="27344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2F188-B75D-4874-86D6-EFA9CB0806B7}"/>
              </a:ext>
            </a:extLst>
          </p:cNvPr>
          <p:cNvSpPr/>
          <p:nvPr/>
        </p:nvSpPr>
        <p:spPr>
          <a:xfrm>
            <a:off x="7906112" y="5311740"/>
            <a:ext cx="769261" cy="928791"/>
          </a:xfrm>
          <a:prstGeom prst="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7891E-DAC7-4D6B-A0EF-0BB6C05BB207}"/>
              </a:ext>
            </a:extLst>
          </p:cNvPr>
          <p:cNvSpPr/>
          <p:nvPr/>
        </p:nvSpPr>
        <p:spPr>
          <a:xfrm>
            <a:off x="7033577" y="5314557"/>
            <a:ext cx="596739" cy="921773"/>
          </a:xfrm>
          <a:prstGeom prst="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CFFB5DEA-7D3A-437A-9EC0-60DC667A21DA}"/>
              </a:ext>
            </a:extLst>
          </p:cNvPr>
          <p:cNvPicPr>
            <a:picLocks noChangeAspect="1"/>
          </p:cNvPicPr>
          <p:nvPr>
            <a:audioFile r:link="rId1"/>
            <p:extLst>
              <p:ext uri="{DAA4B4D4-6D71-4841-9C94-3DE7FCFB9230}">
                <p14:media xmlns:p14="http://schemas.microsoft.com/office/powerpoint/2010/main" r:embed="rId2">
                  <p14:trim st="144.3392" end="124.6207"/>
                </p14:media>
              </p:ext>
            </p:extLst>
          </p:nvPr>
        </p:nvPicPr>
        <p:blipFill>
          <a:blip r:embed="rId6"/>
          <a:stretch>
            <a:fillRect/>
          </a:stretch>
        </p:blipFill>
        <p:spPr>
          <a:xfrm>
            <a:off x="12478750" y="205493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00"/>
    </mc:Choice>
    <mc:Fallback xmlns="">
      <p:transition spd="slow" advTm="1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2D87-9D20-4541-A590-07C170375BA7}"/>
              </a:ext>
            </a:extLst>
          </p:cNvPr>
          <p:cNvSpPr>
            <a:spLocks noGrp="1"/>
          </p:cNvSpPr>
          <p:nvPr>
            <p:ph type="title"/>
          </p:nvPr>
        </p:nvSpPr>
        <p:spPr>
          <a:xfrm>
            <a:off x="0" y="708064"/>
            <a:ext cx="12192000" cy="926962"/>
          </a:xfrm>
        </p:spPr>
        <p:txBody>
          <a:bodyPr>
            <a:noAutofit/>
          </a:bodyPr>
          <a:lstStyle/>
          <a:p>
            <a:pPr algn="ctr">
              <a:defRPr/>
            </a:pPr>
            <a:r>
              <a:rPr lang="en-US" dirty="0">
                <a:solidFill>
                  <a:srgbClr val="2B4695"/>
                </a:solidFill>
              </a:rPr>
              <a:t>Site Selected, Well Drilled, Awaiting Management Commitment </a:t>
            </a:r>
          </a:p>
        </p:txBody>
      </p:sp>
      <p:sp>
        <p:nvSpPr>
          <p:cNvPr id="7" name="Content Placeholder 6">
            <a:extLst>
              <a:ext uri="{FF2B5EF4-FFF2-40B4-BE49-F238E27FC236}">
                <a16:creationId xmlns:a16="http://schemas.microsoft.com/office/drawing/2014/main" id="{B51D02FE-481E-4D14-9E1A-BFD533A0074D}"/>
              </a:ext>
            </a:extLst>
          </p:cNvPr>
          <p:cNvSpPr>
            <a:spLocks noGrp="1"/>
          </p:cNvSpPr>
          <p:nvPr>
            <p:ph sz="half" idx="1"/>
          </p:nvPr>
        </p:nvSpPr>
        <p:spPr>
          <a:xfrm>
            <a:off x="287244" y="1861616"/>
            <a:ext cx="6335716" cy="1953505"/>
          </a:xfrm>
        </p:spPr>
        <p:txBody>
          <a:bodyPr>
            <a:noAutofit/>
          </a:bodyPr>
          <a:lstStyle/>
          <a:p>
            <a:pPr>
              <a:defRPr/>
            </a:pPr>
            <a:r>
              <a:rPr lang="en-US" sz="1200" dirty="0"/>
              <a:t>Purpose: assess storage site for single well injection and site’s CO</a:t>
            </a:r>
            <a:r>
              <a:rPr lang="en-US" sz="1200" baseline="-25000" dirty="0"/>
              <a:t>2</a:t>
            </a:r>
            <a:r>
              <a:rPr lang="en-US" sz="1200" dirty="0"/>
              <a:t> emissions</a:t>
            </a:r>
          </a:p>
          <a:p>
            <a:pPr>
              <a:defRPr/>
            </a:pPr>
            <a:r>
              <a:rPr lang="en-US" sz="1200" dirty="0"/>
              <a:t>Storage Project Status (at time of assessment)</a:t>
            </a:r>
          </a:p>
          <a:p>
            <a:pPr marL="457200" lvl="1">
              <a:defRPr/>
            </a:pPr>
            <a:r>
              <a:rPr lang="en-US" sz="1200" dirty="0"/>
              <a:t>Site CO</a:t>
            </a:r>
            <a:r>
              <a:rPr lang="en-US" sz="1200" baseline="-25000" dirty="0"/>
              <a:t>2</a:t>
            </a:r>
            <a:r>
              <a:rPr lang="en-US" sz="1200" dirty="0"/>
              <a:t> emissions: 3,000 </a:t>
            </a:r>
            <a:r>
              <a:rPr lang="en-US" sz="1200" dirty="0" err="1"/>
              <a:t>tpd</a:t>
            </a:r>
            <a:endParaRPr lang="en-US" sz="1200" dirty="0"/>
          </a:p>
          <a:p>
            <a:pPr marL="457200" lvl="1">
              <a:defRPr/>
            </a:pPr>
            <a:r>
              <a:rPr lang="en-US" sz="1200" dirty="0"/>
              <a:t>Capture facility: 1,000 </a:t>
            </a:r>
            <a:r>
              <a:rPr lang="en-US" sz="1200" dirty="0" err="1"/>
              <a:t>tpd</a:t>
            </a:r>
            <a:r>
              <a:rPr lang="en-US" sz="1200" dirty="0"/>
              <a:t>, 25 </a:t>
            </a:r>
            <a:r>
              <a:rPr lang="en-US" sz="1200" dirty="0" err="1"/>
              <a:t>yr</a:t>
            </a:r>
            <a:r>
              <a:rPr lang="en-US" sz="1200" dirty="0"/>
              <a:t> life</a:t>
            </a:r>
          </a:p>
          <a:p>
            <a:pPr marL="457200" lvl="1">
              <a:defRPr/>
            </a:pPr>
            <a:r>
              <a:rPr lang="en-US" sz="1200" dirty="0"/>
              <a:t>Single injection well</a:t>
            </a:r>
          </a:p>
          <a:p>
            <a:pPr marL="457200" lvl="1">
              <a:defRPr/>
            </a:pPr>
            <a:r>
              <a:rPr lang="en-US" sz="1200" dirty="0"/>
              <a:t>Management commitment NOT finalized </a:t>
            </a:r>
          </a:p>
          <a:p>
            <a:pPr>
              <a:defRPr/>
            </a:pPr>
            <a:r>
              <a:rPr lang="en-US" sz="1200" dirty="0"/>
              <a:t>Simulation: 8,000 </a:t>
            </a:r>
            <a:r>
              <a:rPr lang="en-US" sz="1200" dirty="0" err="1"/>
              <a:t>tpd</a:t>
            </a:r>
            <a:r>
              <a:rPr lang="en-US" sz="1200" dirty="0"/>
              <a:t>, well’s max injection rate</a:t>
            </a:r>
          </a:p>
          <a:p>
            <a:pPr>
              <a:defRPr/>
            </a:pPr>
            <a:r>
              <a:rPr lang="en-US" sz="1200" dirty="0"/>
              <a:t>Boundaries: Storage rights and real estate ownership  </a:t>
            </a:r>
          </a:p>
          <a:p>
            <a:pPr>
              <a:defRPr/>
            </a:pPr>
            <a:r>
              <a:rPr lang="en-US" sz="1200" dirty="0"/>
              <a:t>Outcome (Table):</a:t>
            </a:r>
          </a:p>
        </p:txBody>
      </p:sp>
      <p:sp>
        <p:nvSpPr>
          <p:cNvPr id="5" name="Slide Number Placeholder 4">
            <a:extLst>
              <a:ext uri="{FF2B5EF4-FFF2-40B4-BE49-F238E27FC236}">
                <a16:creationId xmlns:a16="http://schemas.microsoft.com/office/drawing/2014/main" id="{0469BB3B-08CE-4E82-9FE6-152705D42D0E}"/>
              </a:ext>
            </a:extLst>
          </p:cNvPr>
          <p:cNvSpPr>
            <a:spLocks noGrp="1"/>
          </p:cNvSpPr>
          <p:nvPr>
            <p:ph type="sldNum" sz="quarter" idx="12"/>
          </p:nvPr>
        </p:nvSpPr>
        <p:spPr>
          <a:xfrm>
            <a:off x="8610600" y="6488430"/>
            <a:ext cx="2743200" cy="365125"/>
          </a:xfrm>
        </p:spPr>
        <p:txBody>
          <a:bodyPr/>
          <a:lstStyle/>
          <a:p>
            <a:fld id="{D56E0238-AD72-724E-89A9-E792701F579F}" type="slidenum">
              <a:rPr lang="en-US" smtClean="0"/>
              <a:t>27</a:t>
            </a:fld>
            <a:endParaRPr lang="en-US"/>
          </a:p>
        </p:txBody>
      </p:sp>
      <p:grpSp>
        <p:nvGrpSpPr>
          <p:cNvPr id="3" name="Group 2">
            <a:extLst>
              <a:ext uri="{FF2B5EF4-FFF2-40B4-BE49-F238E27FC236}">
                <a16:creationId xmlns:a16="http://schemas.microsoft.com/office/drawing/2014/main" id="{1DD2A6F6-A59F-40AB-999D-13C74D3390EE}"/>
              </a:ext>
            </a:extLst>
          </p:cNvPr>
          <p:cNvGrpSpPr/>
          <p:nvPr/>
        </p:nvGrpSpPr>
        <p:grpSpPr>
          <a:xfrm>
            <a:off x="6699182" y="1848688"/>
            <a:ext cx="5188017" cy="2286001"/>
            <a:chOff x="6107710" y="1627895"/>
            <a:chExt cx="5693780" cy="2604640"/>
          </a:xfrm>
        </p:grpSpPr>
        <p:pic>
          <p:nvPicPr>
            <p:cNvPr id="9" name="Content Placeholder 5">
              <a:extLst>
                <a:ext uri="{FF2B5EF4-FFF2-40B4-BE49-F238E27FC236}">
                  <a16:creationId xmlns:a16="http://schemas.microsoft.com/office/drawing/2014/main" id="{9EA08024-5C6E-4DCE-B72B-55B954744634}"/>
                </a:ext>
              </a:extLst>
            </p:cNvPr>
            <p:cNvPicPr>
              <a:picLocks noChangeAspect="1"/>
            </p:cNvPicPr>
            <p:nvPr/>
          </p:nvPicPr>
          <p:blipFill rotWithShape="1">
            <a:blip r:embed="rId3"/>
            <a:srcRect b="33005"/>
            <a:stretch/>
          </p:blipFill>
          <p:spPr>
            <a:xfrm>
              <a:off x="6107710" y="1627895"/>
              <a:ext cx="5693780" cy="2604640"/>
            </a:xfrm>
            <a:prstGeom prst="rect">
              <a:avLst/>
            </a:prstGeom>
          </p:spPr>
        </p:pic>
        <p:sp>
          <p:nvSpPr>
            <p:cNvPr id="11" name="Rectangle 10">
              <a:extLst>
                <a:ext uri="{FF2B5EF4-FFF2-40B4-BE49-F238E27FC236}">
                  <a16:creationId xmlns:a16="http://schemas.microsoft.com/office/drawing/2014/main" id="{EF2EC22D-026B-4B5B-9CFC-9548564B6723}"/>
                </a:ext>
              </a:extLst>
            </p:cNvPr>
            <p:cNvSpPr/>
            <p:nvPr/>
          </p:nvSpPr>
          <p:spPr>
            <a:xfrm>
              <a:off x="7612415" y="2902534"/>
              <a:ext cx="769261" cy="917626"/>
            </a:xfrm>
            <a:prstGeom prst="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FBB4CA-2634-4F25-8E57-5571DF760555}"/>
                </a:ext>
              </a:extLst>
            </p:cNvPr>
            <p:cNvSpPr/>
            <p:nvPr/>
          </p:nvSpPr>
          <p:spPr>
            <a:xfrm>
              <a:off x="6128030" y="2865536"/>
              <a:ext cx="3564996" cy="10343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D5C05F-75CF-4FAB-A780-80F845CB7E4A}"/>
                </a:ext>
              </a:extLst>
            </p:cNvPr>
            <p:cNvSpPr/>
            <p:nvPr/>
          </p:nvSpPr>
          <p:spPr>
            <a:xfrm>
              <a:off x="9688481" y="2852168"/>
              <a:ext cx="2058024" cy="26142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735C4D-B2B0-45CE-889B-CBB5AAD8AD65}"/>
                </a:ext>
              </a:extLst>
            </p:cNvPr>
            <p:cNvSpPr/>
            <p:nvPr/>
          </p:nvSpPr>
          <p:spPr>
            <a:xfrm>
              <a:off x="6525295" y="2922854"/>
              <a:ext cx="769261" cy="917626"/>
            </a:xfrm>
            <a:prstGeom prst="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195E069-276B-432D-B80B-572C2658C3C2}"/>
                </a:ext>
              </a:extLst>
            </p:cNvPr>
            <p:cNvSpPr/>
            <p:nvPr/>
          </p:nvSpPr>
          <p:spPr>
            <a:xfrm>
              <a:off x="8841775" y="2922854"/>
              <a:ext cx="769261" cy="917626"/>
            </a:xfrm>
            <a:prstGeom prst="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8" name="Table 14">
            <a:extLst>
              <a:ext uri="{FF2B5EF4-FFF2-40B4-BE49-F238E27FC236}">
                <a16:creationId xmlns:a16="http://schemas.microsoft.com/office/drawing/2014/main" id="{77CD48CF-ECB0-4911-9610-BD9700C0AF16}"/>
              </a:ext>
            </a:extLst>
          </p:cNvPr>
          <p:cNvGraphicFramePr>
            <a:graphicFrameLocks noGrp="1"/>
          </p:cNvGraphicFramePr>
          <p:nvPr/>
        </p:nvGraphicFramePr>
        <p:xfrm>
          <a:off x="152400" y="4266014"/>
          <a:ext cx="11734800" cy="2286000"/>
        </p:xfrm>
        <a:graphic>
          <a:graphicData uri="http://schemas.openxmlformats.org/drawingml/2006/table">
            <a:tbl>
              <a:tblPr firstRow="1" bandRow="1">
                <a:tableStyleId>{5C22544A-7EE6-4342-B048-85BDC9FD1C3A}</a:tableStyleId>
              </a:tblPr>
              <a:tblGrid>
                <a:gridCol w="1031631">
                  <a:extLst>
                    <a:ext uri="{9D8B030D-6E8A-4147-A177-3AD203B41FA5}">
                      <a16:colId xmlns:a16="http://schemas.microsoft.com/office/drawing/2014/main" val="580466326"/>
                    </a:ext>
                  </a:extLst>
                </a:gridCol>
                <a:gridCol w="1343269">
                  <a:extLst>
                    <a:ext uri="{9D8B030D-6E8A-4147-A177-3AD203B41FA5}">
                      <a16:colId xmlns:a16="http://schemas.microsoft.com/office/drawing/2014/main" val="140457552"/>
                    </a:ext>
                  </a:extLst>
                </a:gridCol>
                <a:gridCol w="1644161">
                  <a:extLst>
                    <a:ext uri="{9D8B030D-6E8A-4147-A177-3AD203B41FA5}">
                      <a16:colId xmlns:a16="http://schemas.microsoft.com/office/drawing/2014/main" val="2465100862"/>
                    </a:ext>
                  </a:extLst>
                </a:gridCol>
                <a:gridCol w="2195921">
                  <a:extLst>
                    <a:ext uri="{9D8B030D-6E8A-4147-A177-3AD203B41FA5}">
                      <a16:colId xmlns:a16="http://schemas.microsoft.com/office/drawing/2014/main" val="3249566747"/>
                    </a:ext>
                  </a:extLst>
                </a:gridCol>
                <a:gridCol w="1404041">
                  <a:extLst>
                    <a:ext uri="{9D8B030D-6E8A-4147-A177-3AD203B41FA5}">
                      <a16:colId xmlns:a16="http://schemas.microsoft.com/office/drawing/2014/main" val="1886079139"/>
                    </a:ext>
                  </a:extLst>
                </a:gridCol>
                <a:gridCol w="2031023">
                  <a:extLst>
                    <a:ext uri="{9D8B030D-6E8A-4147-A177-3AD203B41FA5}">
                      <a16:colId xmlns:a16="http://schemas.microsoft.com/office/drawing/2014/main" val="3513821312"/>
                    </a:ext>
                  </a:extLst>
                </a:gridCol>
                <a:gridCol w="2084754">
                  <a:extLst>
                    <a:ext uri="{9D8B030D-6E8A-4147-A177-3AD203B41FA5}">
                      <a16:colId xmlns:a16="http://schemas.microsoft.com/office/drawing/2014/main" val="3452846411"/>
                    </a:ext>
                  </a:extLst>
                </a:gridCol>
              </a:tblGrid>
              <a:tr h="290229">
                <a:tc>
                  <a:txBody>
                    <a:bodyPr/>
                    <a:lstStyle/>
                    <a:p>
                      <a:pPr algn="ctr"/>
                      <a:r>
                        <a:rPr lang="en-US" dirty="0"/>
                        <a:t>Project</a:t>
                      </a:r>
                    </a:p>
                  </a:txBody>
                  <a:tcPr/>
                </a:tc>
                <a:tc>
                  <a:txBody>
                    <a:bodyPr/>
                    <a:lstStyle/>
                    <a:p>
                      <a:pPr algn="ctr"/>
                      <a:r>
                        <a:rPr lang="en-US" dirty="0"/>
                        <a:t>Class</a:t>
                      </a:r>
                    </a:p>
                  </a:txBody>
                  <a:tcPr/>
                </a:tc>
                <a:tc>
                  <a:txBody>
                    <a:bodyPr/>
                    <a:lstStyle/>
                    <a:p>
                      <a:pPr algn="ctr"/>
                      <a:r>
                        <a:rPr lang="en-US" dirty="0"/>
                        <a:t>Subclass</a:t>
                      </a:r>
                    </a:p>
                  </a:txBody>
                  <a:tcPr/>
                </a:tc>
                <a:tc>
                  <a:txBody>
                    <a:bodyPr/>
                    <a:lstStyle/>
                    <a:p>
                      <a:pPr algn="ctr"/>
                      <a:r>
                        <a:rPr lang="en-US" dirty="0"/>
                        <a:t>Comment</a:t>
                      </a:r>
                    </a:p>
                  </a:txBody>
                  <a:tcPr/>
                </a:tc>
                <a:tc>
                  <a:txBody>
                    <a:bodyPr/>
                    <a:lstStyle/>
                    <a:p>
                      <a:pPr algn="ctr"/>
                      <a:r>
                        <a:rPr lang="en-US" dirty="0" err="1"/>
                        <a:t>Stor</a:t>
                      </a:r>
                      <a:r>
                        <a:rPr lang="en-US" dirty="0"/>
                        <a:t> </a:t>
                      </a:r>
                      <a:r>
                        <a:rPr lang="en-US" dirty="0" err="1"/>
                        <a:t>Quanty</a:t>
                      </a:r>
                      <a:endParaRPr lang="en-US" dirty="0"/>
                    </a:p>
                  </a:txBody>
                  <a:tcPr/>
                </a:tc>
                <a:tc>
                  <a:txBody>
                    <a:bodyPr/>
                    <a:lstStyle/>
                    <a:p>
                      <a:pPr algn="ctr"/>
                      <a:r>
                        <a:rPr lang="en-US" dirty="0"/>
                        <a:t>Category</a:t>
                      </a:r>
                    </a:p>
                  </a:txBody>
                  <a:tcPr/>
                </a:tc>
                <a:tc>
                  <a:txBody>
                    <a:bodyPr/>
                    <a:lstStyle/>
                    <a:p>
                      <a:pPr algn="ctr"/>
                      <a:r>
                        <a:rPr lang="en-US" dirty="0"/>
                        <a:t>Comment</a:t>
                      </a:r>
                    </a:p>
                  </a:txBody>
                  <a:tcPr/>
                </a:tc>
                <a:extLst>
                  <a:ext uri="{0D108BD9-81ED-4DB2-BD59-A6C34878D82A}">
                    <a16:rowId xmlns:a16="http://schemas.microsoft.com/office/drawing/2014/main" val="3196720020"/>
                  </a:ext>
                </a:extLst>
              </a:tr>
              <a:tr h="507901">
                <a:tc>
                  <a:txBody>
                    <a:bodyPr/>
                    <a:lstStyle/>
                    <a:p>
                      <a:pPr algn="ctr"/>
                      <a:r>
                        <a:rPr lang="en-US" dirty="0"/>
                        <a:t>Facility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Contingent SR</a:t>
                      </a:r>
                    </a:p>
                  </a:txBody>
                  <a:tcPr anchor="ctr"/>
                </a:tc>
                <a:tc>
                  <a:txBody>
                    <a:bodyPr/>
                    <a:lstStyle/>
                    <a:p>
                      <a:pPr algn="ctr"/>
                      <a:r>
                        <a:rPr lang="en-US" dirty="0"/>
                        <a:t>Development Pending</a:t>
                      </a:r>
                    </a:p>
                  </a:txBody>
                  <a:tcPr anchor="ctr"/>
                </a:tc>
                <a:tc>
                  <a:txBody>
                    <a:bodyPr/>
                    <a:lstStyle/>
                    <a:p>
                      <a:pPr algn="ctr"/>
                      <a:r>
                        <a:rPr lang="en-US" dirty="0"/>
                        <a:t>No Management commitment</a:t>
                      </a:r>
                    </a:p>
                  </a:txBody>
                  <a:tcPr anchor="ctr"/>
                </a:tc>
                <a:tc>
                  <a:txBody>
                    <a:bodyPr/>
                    <a:lstStyle/>
                    <a:p>
                      <a:pPr algn="ctr"/>
                      <a:r>
                        <a:rPr lang="en-US" dirty="0"/>
                        <a:t>9 Mt</a:t>
                      </a:r>
                    </a:p>
                  </a:txBody>
                  <a:tcPr anchor="ctr"/>
                </a:tc>
                <a:tc>
                  <a:txBody>
                    <a:bodyPr/>
                    <a:lstStyle/>
                    <a:p>
                      <a:pPr algn="ctr"/>
                      <a:r>
                        <a:rPr lang="en-US" dirty="0"/>
                        <a:t>1C</a:t>
                      </a:r>
                    </a:p>
                  </a:txBody>
                  <a:tcPr anchor="ctr"/>
                </a:tc>
                <a:tc>
                  <a:txBody>
                    <a:bodyPr/>
                    <a:lstStyle/>
                    <a:p>
                      <a:pPr algn="ctr"/>
                      <a:r>
                        <a:rPr lang="en-US" dirty="0"/>
                        <a:t>Small facility</a:t>
                      </a:r>
                    </a:p>
                  </a:txBody>
                  <a:tcPr anchor="ctr"/>
                </a:tc>
                <a:extLst>
                  <a:ext uri="{0D108BD9-81ED-4DB2-BD59-A6C34878D82A}">
                    <a16:rowId xmlns:a16="http://schemas.microsoft.com/office/drawing/2014/main" val="3504081414"/>
                  </a:ext>
                </a:extLst>
              </a:tr>
              <a:tr h="507901">
                <a:tc>
                  <a:txBody>
                    <a:bodyPr/>
                    <a:lstStyle/>
                    <a:p>
                      <a:pPr algn="ctr"/>
                      <a:r>
                        <a:rPr lang="en-US" dirty="0"/>
                        <a:t>Site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Contingent SR</a:t>
                      </a:r>
                    </a:p>
                  </a:txBody>
                  <a:tcPr anchor="ctr"/>
                </a:tc>
                <a:tc>
                  <a:txBody>
                    <a:bodyPr/>
                    <a:lstStyle/>
                    <a:p>
                      <a:pPr algn="ctr"/>
                      <a:r>
                        <a:rPr lang="en-US" dirty="0"/>
                        <a:t>Development Pending</a:t>
                      </a:r>
                    </a:p>
                  </a:txBody>
                  <a:tcPr anchor="ctr"/>
                </a:tc>
                <a:tc>
                  <a:txBody>
                    <a:bodyPr/>
                    <a:lstStyle/>
                    <a:p>
                      <a:pPr algn="ctr"/>
                      <a:r>
                        <a:rPr lang="en-US" dirty="0"/>
                        <a:t>No Management commitment</a:t>
                      </a:r>
                    </a:p>
                  </a:txBody>
                  <a:tcPr anchor="ctr"/>
                </a:tc>
                <a:tc>
                  <a:txBody>
                    <a:bodyPr/>
                    <a:lstStyle/>
                    <a:p>
                      <a:pPr algn="ctr"/>
                      <a:r>
                        <a:rPr lang="en-US" dirty="0"/>
                        <a:t>30 Mt</a:t>
                      </a:r>
                    </a:p>
                  </a:txBody>
                  <a:tcPr anchor="ctr"/>
                </a:tc>
                <a:tc>
                  <a:txBody>
                    <a:bodyPr/>
                    <a:lstStyle/>
                    <a:p>
                      <a:pPr algn="ctr"/>
                      <a:r>
                        <a:rPr lang="en-US" dirty="0"/>
                        <a:t>2C</a:t>
                      </a:r>
                    </a:p>
                  </a:txBody>
                  <a:tcPr anchor="ctr"/>
                </a:tc>
                <a:tc>
                  <a:txBody>
                    <a:bodyPr/>
                    <a:lstStyle/>
                    <a:p>
                      <a:pPr algn="ctr"/>
                      <a:r>
                        <a:rPr lang="en-US" dirty="0"/>
                        <a:t>Total site emissions</a:t>
                      </a:r>
                    </a:p>
                  </a:txBody>
                  <a:tcPr anchor="ctr"/>
                </a:tc>
                <a:extLst>
                  <a:ext uri="{0D108BD9-81ED-4DB2-BD59-A6C34878D82A}">
                    <a16:rowId xmlns:a16="http://schemas.microsoft.com/office/drawing/2014/main" val="3367872352"/>
                  </a:ext>
                </a:extLst>
              </a:tr>
              <a:tr h="507901">
                <a:tc>
                  <a:txBody>
                    <a:bodyPr/>
                    <a:lstStyle/>
                    <a:p>
                      <a:pPr algn="ctr"/>
                      <a:r>
                        <a:rPr lang="en-US" dirty="0"/>
                        <a:t>Well</a:t>
                      </a:r>
                    </a:p>
                  </a:txBody>
                  <a:tcPr anchor="ctr"/>
                </a:tc>
                <a:tc>
                  <a:txBody>
                    <a:bodyPr/>
                    <a:lstStyle/>
                    <a:p>
                      <a:pPr algn="ctr"/>
                      <a:r>
                        <a:rPr lang="en-US" dirty="0"/>
                        <a:t>Contingent SR</a:t>
                      </a:r>
                    </a:p>
                  </a:txBody>
                  <a:tcPr anchor="ctr"/>
                </a:tc>
                <a:tc>
                  <a:txBody>
                    <a:bodyPr/>
                    <a:lstStyle/>
                    <a:p>
                      <a:pPr algn="ctr"/>
                      <a:r>
                        <a:rPr lang="en-US" dirty="0"/>
                        <a:t>Development Pending</a:t>
                      </a:r>
                    </a:p>
                  </a:txBody>
                  <a:tcPr anchor="ctr"/>
                </a:tc>
                <a:tc>
                  <a:txBody>
                    <a:bodyPr/>
                    <a:lstStyle/>
                    <a:p>
                      <a:pPr algn="ctr"/>
                      <a:r>
                        <a:rPr lang="en-US" dirty="0"/>
                        <a:t>No management commitment</a:t>
                      </a:r>
                    </a:p>
                  </a:txBody>
                  <a:tcPr anchor="ctr"/>
                </a:tc>
                <a:tc>
                  <a:txBody>
                    <a:bodyPr/>
                    <a:lstStyle/>
                    <a:p>
                      <a:pPr algn="ctr"/>
                      <a:r>
                        <a:rPr lang="en-US" dirty="0"/>
                        <a:t>70 Mt</a:t>
                      </a:r>
                    </a:p>
                  </a:txBody>
                  <a:tcPr anchor="ctr"/>
                </a:tc>
                <a:tc>
                  <a:txBody>
                    <a:bodyPr/>
                    <a:lstStyle/>
                    <a:p>
                      <a:pPr algn="ctr"/>
                      <a:r>
                        <a:rPr lang="en-US" dirty="0"/>
                        <a:t>3C</a:t>
                      </a:r>
                    </a:p>
                  </a:txBody>
                  <a:tcPr anchor="ctr"/>
                </a:tc>
                <a:tc>
                  <a:txBody>
                    <a:bodyPr/>
                    <a:lstStyle/>
                    <a:p>
                      <a:pPr algn="ctr"/>
                      <a:r>
                        <a:rPr lang="en-US" dirty="0"/>
                        <a:t>High estimate based on well</a:t>
                      </a:r>
                    </a:p>
                  </a:txBody>
                  <a:tcPr anchor="ctr"/>
                </a:tc>
                <a:extLst>
                  <a:ext uri="{0D108BD9-81ED-4DB2-BD59-A6C34878D82A}">
                    <a16:rowId xmlns:a16="http://schemas.microsoft.com/office/drawing/2014/main" val="113438925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92000"/>
    </mc:Choice>
    <mc:Fallback xmlns="">
      <p:transition spd="slow" advTm="19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35A7C-D245-4BFC-A9B0-350E45287EAD}"/>
              </a:ext>
            </a:extLst>
          </p:cNvPr>
          <p:cNvSpPr>
            <a:spLocks noGrp="1"/>
          </p:cNvSpPr>
          <p:nvPr>
            <p:ph type="title"/>
          </p:nvPr>
        </p:nvSpPr>
        <p:spPr>
          <a:xfrm>
            <a:off x="219" y="470215"/>
            <a:ext cx="12192000" cy="1325563"/>
          </a:xfrm>
        </p:spPr>
        <p:txBody>
          <a:bodyPr>
            <a:normAutofit/>
          </a:bodyPr>
          <a:lstStyle/>
          <a:p>
            <a:pPr algn="ctr">
              <a:defRPr/>
            </a:pPr>
            <a:r>
              <a:rPr lang="en-US" dirty="0">
                <a:solidFill>
                  <a:srgbClr val="2B4695"/>
                </a:solidFill>
              </a:rPr>
              <a:t>Active Injection: Defined, Management Approved Project</a:t>
            </a:r>
          </a:p>
        </p:txBody>
      </p:sp>
      <p:sp>
        <p:nvSpPr>
          <p:cNvPr id="7" name="Content Placeholder 6">
            <a:extLst>
              <a:ext uri="{FF2B5EF4-FFF2-40B4-BE49-F238E27FC236}">
                <a16:creationId xmlns:a16="http://schemas.microsoft.com/office/drawing/2014/main" id="{275FAE07-FAF3-490C-ABE7-580CD4A2F987}"/>
              </a:ext>
            </a:extLst>
          </p:cNvPr>
          <p:cNvSpPr>
            <a:spLocks noGrp="1"/>
          </p:cNvSpPr>
          <p:nvPr>
            <p:ph sz="half" idx="1"/>
          </p:nvPr>
        </p:nvSpPr>
        <p:spPr>
          <a:xfrm>
            <a:off x="392164" y="1950384"/>
            <a:ext cx="5107699" cy="2056498"/>
          </a:xfrm>
        </p:spPr>
        <p:txBody>
          <a:bodyPr>
            <a:normAutofit fontScale="62500" lnSpcReduction="20000"/>
          </a:bodyPr>
          <a:lstStyle/>
          <a:p>
            <a:pPr>
              <a:defRPr/>
            </a:pPr>
            <a:r>
              <a:rPr lang="en-US" dirty="0"/>
              <a:t>Purpose: Assess active project(s) </a:t>
            </a:r>
          </a:p>
          <a:p>
            <a:pPr>
              <a:defRPr/>
            </a:pPr>
            <a:r>
              <a:rPr lang="en-US" u="sng" dirty="0"/>
              <a:t>Final</a:t>
            </a:r>
            <a:r>
              <a:rPr lang="en-US" dirty="0"/>
              <a:t> Project</a:t>
            </a:r>
          </a:p>
          <a:p>
            <a:pPr marL="457200" lvl="1">
              <a:defRPr/>
            </a:pPr>
            <a:r>
              <a:rPr lang="en-US" dirty="0"/>
              <a:t>Infrastructure purchased: 1,000 </a:t>
            </a:r>
            <a:r>
              <a:rPr lang="en-US" dirty="0" err="1"/>
              <a:t>tpd</a:t>
            </a:r>
            <a:endParaRPr lang="en-US" dirty="0"/>
          </a:p>
          <a:p>
            <a:pPr marL="457200" lvl="1">
              <a:defRPr/>
            </a:pPr>
            <a:r>
              <a:rPr lang="en-US" dirty="0"/>
              <a:t>Management commitment: 12 years</a:t>
            </a:r>
          </a:p>
          <a:p>
            <a:pPr marL="0">
              <a:defRPr/>
            </a:pPr>
            <a:r>
              <a:rPr lang="en-US" u="sng" dirty="0"/>
              <a:t>Planned</a:t>
            </a:r>
            <a:r>
              <a:rPr lang="en-US" dirty="0"/>
              <a:t> Project Expansion</a:t>
            </a:r>
          </a:p>
          <a:p>
            <a:pPr marL="457200" lvl="1">
              <a:defRPr/>
            </a:pPr>
            <a:r>
              <a:rPr lang="en-US" dirty="0"/>
              <a:t>Management commitment: 2,000 </a:t>
            </a:r>
            <a:r>
              <a:rPr lang="en-US" dirty="0" err="1"/>
              <a:t>tpd</a:t>
            </a:r>
            <a:endParaRPr lang="en-US" dirty="0"/>
          </a:p>
          <a:p>
            <a:pPr>
              <a:defRPr/>
            </a:pPr>
            <a:r>
              <a:rPr lang="en-US" dirty="0"/>
              <a:t>Outcome (table)</a:t>
            </a:r>
          </a:p>
        </p:txBody>
      </p:sp>
      <p:sp>
        <p:nvSpPr>
          <p:cNvPr id="5" name="Slide Number Placeholder 4">
            <a:extLst>
              <a:ext uri="{FF2B5EF4-FFF2-40B4-BE49-F238E27FC236}">
                <a16:creationId xmlns:a16="http://schemas.microsoft.com/office/drawing/2014/main" id="{FE6B00D3-7139-431E-A8DD-2EFE8D0B4C97}"/>
              </a:ext>
            </a:extLst>
          </p:cNvPr>
          <p:cNvSpPr>
            <a:spLocks noGrp="1"/>
          </p:cNvSpPr>
          <p:nvPr>
            <p:ph type="sldNum" sz="quarter" idx="12"/>
          </p:nvPr>
        </p:nvSpPr>
        <p:spPr/>
        <p:txBody>
          <a:bodyPr/>
          <a:lstStyle/>
          <a:p>
            <a:fld id="{D56E0238-AD72-724E-89A9-E792701F579F}" type="slidenum">
              <a:rPr lang="en-US" smtClean="0"/>
              <a:t>28</a:t>
            </a:fld>
            <a:endParaRPr lang="en-US"/>
          </a:p>
        </p:txBody>
      </p:sp>
      <p:graphicFrame>
        <p:nvGraphicFramePr>
          <p:cNvPr id="6" name="Table 14">
            <a:extLst>
              <a:ext uri="{FF2B5EF4-FFF2-40B4-BE49-F238E27FC236}">
                <a16:creationId xmlns:a16="http://schemas.microsoft.com/office/drawing/2014/main" id="{3DFC4431-61C1-409A-86DA-B435142D936B}"/>
              </a:ext>
            </a:extLst>
          </p:cNvPr>
          <p:cNvGraphicFramePr>
            <a:graphicFrameLocks noGrp="1"/>
          </p:cNvGraphicFramePr>
          <p:nvPr/>
        </p:nvGraphicFramePr>
        <p:xfrm>
          <a:off x="355600" y="4104338"/>
          <a:ext cx="11490960" cy="2291080"/>
        </p:xfrm>
        <a:graphic>
          <a:graphicData uri="http://schemas.openxmlformats.org/drawingml/2006/table">
            <a:tbl>
              <a:tblPr firstRow="1" bandRow="1">
                <a:tableStyleId>{5C22544A-7EE6-4342-B048-85BDC9FD1C3A}</a:tableStyleId>
              </a:tblPr>
              <a:tblGrid>
                <a:gridCol w="1010195">
                  <a:extLst>
                    <a:ext uri="{9D8B030D-6E8A-4147-A177-3AD203B41FA5}">
                      <a16:colId xmlns:a16="http://schemas.microsoft.com/office/drawing/2014/main" val="580466326"/>
                    </a:ext>
                  </a:extLst>
                </a:gridCol>
                <a:gridCol w="1315357">
                  <a:extLst>
                    <a:ext uri="{9D8B030D-6E8A-4147-A177-3AD203B41FA5}">
                      <a16:colId xmlns:a16="http://schemas.microsoft.com/office/drawing/2014/main" val="140457552"/>
                    </a:ext>
                  </a:extLst>
                </a:gridCol>
                <a:gridCol w="1609997">
                  <a:extLst>
                    <a:ext uri="{9D8B030D-6E8A-4147-A177-3AD203B41FA5}">
                      <a16:colId xmlns:a16="http://schemas.microsoft.com/office/drawing/2014/main" val="2465100862"/>
                    </a:ext>
                  </a:extLst>
                </a:gridCol>
                <a:gridCol w="2150291">
                  <a:extLst>
                    <a:ext uri="{9D8B030D-6E8A-4147-A177-3AD203B41FA5}">
                      <a16:colId xmlns:a16="http://schemas.microsoft.com/office/drawing/2014/main" val="3249566747"/>
                    </a:ext>
                  </a:extLst>
                </a:gridCol>
                <a:gridCol w="1374866">
                  <a:extLst>
                    <a:ext uri="{9D8B030D-6E8A-4147-A177-3AD203B41FA5}">
                      <a16:colId xmlns:a16="http://schemas.microsoft.com/office/drawing/2014/main" val="1886079139"/>
                    </a:ext>
                  </a:extLst>
                </a:gridCol>
                <a:gridCol w="1988820">
                  <a:extLst>
                    <a:ext uri="{9D8B030D-6E8A-4147-A177-3AD203B41FA5}">
                      <a16:colId xmlns:a16="http://schemas.microsoft.com/office/drawing/2014/main" val="3513821312"/>
                    </a:ext>
                  </a:extLst>
                </a:gridCol>
                <a:gridCol w="2041434">
                  <a:extLst>
                    <a:ext uri="{9D8B030D-6E8A-4147-A177-3AD203B41FA5}">
                      <a16:colId xmlns:a16="http://schemas.microsoft.com/office/drawing/2014/main" val="3452846411"/>
                    </a:ext>
                  </a:extLst>
                </a:gridCol>
              </a:tblGrid>
              <a:tr h="370840">
                <a:tc>
                  <a:txBody>
                    <a:bodyPr/>
                    <a:lstStyle/>
                    <a:p>
                      <a:pPr algn="ctr"/>
                      <a:r>
                        <a:rPr lang="en-US" dirty="0"/>
                        <a:t>Project</a:t>
                      </a:r>
                    </a:p>
                  </a:txBody>
                  <a:tcPr/>
                </a:tc>
                <a:tc>
                  <a:txBody>
                    <a:bodyPr/>
                    <a:lstStyle/>
                    <a:p>
                      <a:pPr algn="ctr"/>
                      <a:r>
                        <a:rPr lang="en-US" dirty="0"/>
                        <a:t>Class</a:t>
                      </a:r>
                    </a:p>
                  </a:txBody>
                  <a:tcPr/>
                </a:tc>
                <a:tc>
                  <a:txBody>
                    <a:bodyPr/>
                    <a:lstStyle/>
                    <a:p>
                      <a:pPr algn="ctr"/>
                      <a:r>
                        <a:rPr lang="en-US" dirty="0"/>
                        <a:t>Subclass</a:t>
                      </a:r>
                    </a:p>
                  </a:txBody>
                  <a:tcPr/>
                </a:tc>
                <a:tc>
                  <a:txBody>
                    <a:bodyPr/>
                    <a:lstStyle/>
                    <a:p>
                      <a:pPr algn="ctr"/>
                      <a:r>
                        <a:rPr lang="en-US" dirty="0"/>
                        <a:t>Comment</a:t>
                      </a:r>
                    </a:p>
                  </a:txBody>
                  <a:tcPr/>
                </a:tc>
                <a:tc>
                  <a:txBody>
                    <a:bodyPr/>
                    <a:lstStyle/>
                    <a:p>
                      <a:pPr algn="ctr"/>
                      <a:r>
                        <a:rPr lang="en-US" dirty="0" err="1"/>
                        <a:t>Stor</a:t>
                      </a:r>
                      <a:r>
                        <a:rPr lang="en-US" dirty="0"/>
                        <a:t> </a:t>
                      </a:r>
                      <a:r>
                        <a:rPr lang="en-US" dirty="0" err="1"/>
                        <a:t>Quanty</a:t>
                      </a:r>
                      <a:endParaRPr lang="en-US" dirty="0"/>
                    </a:p>
                  </a:txBody>
                  <a:tcPr/>
                </a:tc>
                <a:tc>
                  <a:txBody>
                    <a:bodyPr/>
                    <a:lstStyle/>
                    <a:p>
                      <a:pPr algn="ctr"/>
                      <a:r>
                        <a:rPr lang="en-US" dirty="0"/>
                        <a:t>Category</a:t>
                      </a:r>
                    </a:p>
                  </a:txBody>
                  <a:tcPr/>
                </a:tc>
                <a:tc>
                  <a:txBody>
                    <a:bodyPr/>
                    <a:lstStyle/>
                    <a:p>
                      <a:pPr algn="ctr"/>
                      <a:r>
                        <a:rPr lang="en-US" dirty="0"/>
                        <a:t>Comment</a:t>
                      </a:r>
                    </a:p>
                  </a:txBody>
                  <a:tcPr/>
                </a:tc>
                <a:extLst>
                  <a:ext uri="{0D108BD9-81ED-4DB2-BD59-A6C34878D82A}">
                    <a16:rowId xmlns:a16="http://schemas.microsoft.com/office/drawing/2014/main" val="3196720020"/>
                  </a:ext>
                </a:extLst>
              </a:tr>
              <a:tr h="370840">
                <a:tc>
                  <a:txBody>
                    <a:bodyPr/>
                    <a:lstStyle/>
                    <a:p>
                      <a:pPr algn="ctr"/>
                      <a:r>
                        <a:rPr lang="en-US" dirty="0"/>
                        <a:t>Final</a:t>
                      </a:r>
                    </a:p>
                  </a:txBody>
                  <a:tcPr anchor="ctr"/>
                </a:tc>
                <a:tc>
                  <a:txBody>
                    <a:bodyPr/>
                    <a:lstStyle/>
                    <a:p>
                      <a:pPr algn="ctr"/>
                      <a:r>
                        <a:rPr lang="en-US" dirty="0"/>
                        <a:t>Capacity</a:t>
                      </a:r>
                    </a:p>
                  </a:txBody>
                  <a:tcPr anchor="ctr"/>
                </a:tc>
                <a:tc>
                  <a:txBody>
                    <a:bodyPr/>
                    <a:lstStyle/>
                    <a:p>
                      <a:pPr algn="ctr"/>
                      <a:r>
                        <a:rPr lang="en-US" dirty="0"/>
                        <a:t>On Injection</a:t>
                      </a:r>
                    </a:p>
                  </a:txBody>
                  <a:tcPr/>
                </a:tc>
                <a:tc>
                  <a:txBody>
                    <a:bodyPr/>
                    <a:lstStyle/>
                    <a:p>
                      <a:pPr algn="ctr"/>
                      <a:r>
                        <a:rPr lang="en-US" dirty="0"/>
                        <a:t>Management commitment</a:t>
                      </a:r>
                    </a:p>
                  </a:txBody>
                  <a:tcPr/>
                </a:tc>
                <a:tc>
                  <a:txBody>
                    <a:bodyPr/>
                    <a:lstStyle/>
                    <a:p>
                      <a:pPr algn="ctr"/>
                      <a:r>
                        <a:rPr lang="en-US" dirty="0"/>
                        <a:t>4 Mt</a:t>
                      </a:r>
                    </a:p>
                  </a:txBody>
                  <a:tcPr anchor="ctr"/>
                </a:tc>
                <a:tc>
                  <a:txBody>
                    <a:bodyPr/>
                    <a:lstStyle/>
                    <a:p>
                      <a:pPr algn="ctr"/>
                      <a:r>
                        <a:rPr lang="en-US" dirty="0"/>
                        <a:t>Proved Developed Injecting, 1P</a:t>
                      </a:r>
                    </a:p>
                  </a:txBody>
                  <a:tcPr anchor="ctr"/>
                </a:tc>
                <a:tc>
                  <a:txBody>
                    <a:bodyPr/>
                    <a:lstStyle/>
                    <a:p>
                      <a:pPr algn="ctr"/>
                      <a:r>
                        <a:rPr lang="en-US" dirty="0"/>
                        <a:t>Active injection, equip. available</a:t>
                      </a:r>
                    </a:p>
                  </a:txBody>
                  <a:tcPr anchor="ctr"/>
                </a:tc>
                <a:extLst>
                  <a:ext uri="{0D108BD9-81ED-4DB2-BD59-A6C34878D82A}">
                    <a16:rowId xmlns:a16="http://schemas.microsoft.com/office/drawing/2014/main" val="3504081414"/>
                  </a:ext>
                </a:extLst>
              </a:tr>
              <a:tr h="370840">
                <a:tc>
                  <a:txBody>
                    <a:bodyPr/>
                    <a:lstStyle/>
                    <a:p>
                      <a:pPr algn="ctr"/>
                      <a:r>
                        <a:rPr lang="en-US" dirty="0"/>
                        <a:t>Planned</a:t>
                      </a:r>
                    </a:p>
                  </a:txBody>
                  <a:tcPr anchor="ctr"/>
                </a:tc>
                <a:tc>
                  <a:txBody>
                    <a:bodyPr/>
                    <a:lstStyle/>
                    <a:p>
                      <a:pPr algn="ctr"/>
                      <a:r>
                        <a:rPr lang="en-US" dirty="0"/>
                        <a:t>Capacity</a:t>
                      </a:r>
                    </a:p>
                  </a:txBody>
                  <a:tcPr anchor="ctr"/>
                </a:tc>
                <a:tc>
                  <a:txBody>
                    <a:bodyPr/>
                    <a:lstStyle/>
                    <a:p>
                      <a:pPr algn="ctr"/>
                      <a:r>
                        <a:rPr lang="en-US" dirty="0"/>
                        <a:t>Approved for Development </a:t>
                      </a:r>
                    </a:p>
                  </a:txBody>
                  <a:tcPr/>
                </a:tc>
                <a:tc>
                  <a:txBody>
                    <a:bodyPr/>
                    <a:lstStyle/>
                    <a:p>
                      <a:pPr algn="ctr"/>
                      <a:r>
                        <a:rPr lang="en-US" dirty="0"/>
                        <a:t>Management commitment</a:t>
                      </a:r>
                    </a:p>
                  </a:txBody>
                  <a:tcPr/>
                </a:tc>
                <a:tc>
                  <a:txBody>
                    <a:bodyPr/>
                    <a:lstStyle/>
                    <a:p>
                      <a:pPr algn="ctr"/>
                      <a:r>
                        <a:rPr lang="en-US" dirty="0"/>
                        <a:t>8 Mt</a:t>
                      </a:r>
                    </a:p>
                  </a:txBody>
                  <a:tcPr anchor="ctr"/>
                </a:tc>
                <a:tc>
                  <a:txBody>
                    <a:bodyPr/>
                    <a:lstStyle/>
                    <a:p>
                      <a:pPr algn="ctr"/>
                      <a:r>
                        <a:rPr lang="en-US" dirty="0"/>
                        <a:t>Proved Undeveloped, 1P</a:t>
                      </a:r>
                    </a:p>
                  </a:txBody>
                  <a:tcPr anchor="ctr"/>
                </a:tc>
                <a:tc>
                  <a:txBody>
                    <a:bodyPr/>
                    <a:lstStyle/>
                    <a:p>
                      <a:pPr algn="ctr"/>
                      <a:r>
                        <a:rPr lang="en-US" dirty="0"/>
                        <a:t>Investment required</a:t>
                      </a:r>
                    </a:p>
                  </a:txBody>
                  <a:tcPr anchor="ctr"/>
                </a:tc>
                <a:extLst>
                  <a:ext uri="{0D108BD9-81ED-4DB2-BD59-A6C34878D82A}">
                    <a16:rowId xmlns:a16="http://schemas.microsoft.com/office/drawing/2014/main" val="3367872352"/>
                  </a:ext>
                </a:extLst>
              </a:tr>
              <a:tr h="370840">
                <a:tc>
                  <a:txBody>
                    <a:bodyPr/>
                    <a:lstStyle/>
                    <a:p>
                      <a:pPr algn="ctr"/>
                      <a:r>
                        <a:rPr lang="en-US" dirty="0"/>
                        <a:t>Site</a:t>
                      </a:r>
                    </a:p>
                  </a:txBody>
                  <a:tcPr anchor="ctr"/>
                </a:tc>
                <a:tc>
                  <a:txBody>
                    <a:bodyPr/>
                    <a:lstStyle/>
                    <a:p>
                      <a:pPr algn="ctr"/>
                      <a:r>
                        <a:rPr lang="en-US" dirty="0"/>
                        <a:t>Contingent SR</a:t>
                      </a:r>
                    </a:p>
                  </a:txBody>
                  <a:tcPr anchor="ctr"/>
                </a:tc>
                <a:tc>
                  <a:txBody>
                    <a:bodyPr/>
                    <a:lstStyle/>
                    <a:p>
                      <a:pPr algn="ctr"/>
                      <a:r>
                        <a:rPr lang="en-US" dirty="0"/>
                        <a:t>Development Unclarified</a:t>
                      </a:r>
                    </a:p>
                  </a:txBody>
                  <a:tcPr/>
                </a:tc>
                <a:tc>
                  <a:txBody>
                    <a:bodyPr/>
                    <a:lstStyle/>
                    <a:p>
                      <a:pPr algn="ctr"/>
                      <a:r>
                        <a:rPr lang="en-US" dirty="0"/>
                        <a:t>No management commitment</a:t>
                      </a:r>
                    </a:p>
                  </a:txBody>
                  <a:tcPr/>
                </a:tc>
                <a:tc>
                  <a:txBody>
                    <a:bodyPr/>
                    <a:lstStyle/>
                    <a:p>
                      <a:pPr algn="ctr"/>
                      <a:r>
                        <a:rPr lang="en-US" dirty="0"/>
                        <a:t>58 Mt</a:t>
                      </a:r>
                    </a:p>
                  </a:txBody>
                  <a:tcPr anchor="ctr"/>
                </a:tc>
                <a:tc>
                  <a:txBody>
                    <a:bodyPr/>
                    <a:lstStyle/>
                    <a:p>
                      <a:pPr algn="ctr"/>
                      <a:r>
                        <a:rPr lang="en-US" dirty="0"/>
                        <a:t>2C</a:t>
                      </a:r>
                    </a:p>
                  </a:txBody>
                  <a:tcPr anchor="ctr"/>
                </a:tc>
                <a:tc>
                  <a:txBody>
                    <a:bodyPr/>
                    <a:lstStyle/>
                    <a:p>
                      <a:pPr algn="ctr"/>
                      <a:r>
                        <a:rPr lang="en-US" dirty="0"/>
                        <a:t>Best estimate</a:t>
                      </a:r>
                    </a:p>
                  </a:txBody>
                  <a:tcPr anchor="ctr"/>
                </a:tc>
                <a:extLst>
                  <a:ext uri="{0D108BD9-81ED-4DB2-BD59-A6C34878D82A}">
                    <a16:rowId xmlns:a16="http://schemas.microsoft.com/office/drawing/2014/main" val="1134389255"/>
                  </a:ext>
                </a:extLst>
              </a:tr>
            </a:tbl>
          </a:graphicData>
        </a:graphic>
      </p:graphicFrame>
      <p:grpSp>
        <p:nvGrpSpPr>
          <p:cNvPr id="15" name="Group 14">
            <a:extLst>
              <a:ext uri="{FF2B5EF4-FFF2-40B4-BE49-F238E27FC236}">
                <a16:creationId xmlns:a16="http://schemas.microsoft.com/office/drawing/2014/main" id="{11628C10-DF13-437C-A90E-11AE71BCABEC}"/>
              </a:ext>
            </a:extLst>
          </p:cNvPr>
          <p:cNvGrpSpPr/>
          <p:nvPr/>
        </p:nvGrpSpPr>
        <p:grpSpPr>
          <a:xfrm>
            <a:off x="5669759" y="1703126"/>
            <a:ext cx="5967183" cy="2308324"/>
            <a:chOff x="5650510" y="1664626"/>
            <a:chExt cx="5693780" cy="2308324"/>
          </a:xfrm>
        </p:grpSpPr>
        <p:grpSp>
          <p:nvGrpSpPr>
            <p:cNvPr id="13" name="Group 12">
              <a:extLst>
                <a:ext uri="{FF2B5EF4-FFF2-40B4-BE49-F238E27FC236}">
                  <a16:creationId xmlns:a16="http://schemas.microsoft.com/office/drawing/2014/main" id="{E7C8ECC9-9164-4B9A-B83C-2C9882E49787}"/>
                </a:ext>
              </a:extLst>
            </p:cNvPr>
            <p:cNvGrpSpPr/>
            <p:nvPr/>
          </p:nvGrpSpPr>
          <p:grpSpPr>
            <a:xfrm>
              <a:off x="5650510" y="1664626"/>
              <a:ext cx="5693780" cy="2308324"/>
              <a:chOff x="5650510" y="1505647"/>
              <a:chExt cx="5693780" cy="2308324"/>
            </a:xfrm>
          </p:grpSpPr>
          <p:grpSp>
            <p:nvGrpSpPr>
              <p:cNvPr id="3" name="Group 2">
                <a:extLst>
                  <a:ext uri="{FF2B5EF4-FFF2-40B4-BE49-F238E27FC236}">
                    <a16:creationId xmlns:a16="http://schemas.microsoft.com/office/drawing/2014/main" id="{00097BA1-85F4-47DA-9E11-255CE066BF6A}"/>
                  </a:ext>
                </a:extLst>
              </p:cNvPr>
              <p:cNvGrpSpPr/>
              <p:nvPr/>
            </p:nvGrpSpPr>
            <p:grpSpPr>
              <a:xfrm>
                <a:off x="5650510" y="1505647"/>
                <a:ext cx="5693780" cy="2308324"/>
                <a:chOff x="5650510" y="1505647"/>
                <a:chExt cx="5693780" cy="2308324"/>
              </a:xfrm>
            </p:grpSpPr>
            <p:pic>
              <p:nvPicPr>
                <p:cNvPr id="8" name="Content Placeholder 5">
                  <a:extLst>
                    <a:ext uri="{FF2B5EF4-FFF2-40B4-BE49-F238E27FC236}">
                      <a16:creationId xmlns:a16="http://schemas.microsoft.com/office/drawing/2014/main" id="{88931508-AE79-48EB-9030-6D9D4437C96C}"/>
                    </a:ext>
                  </a:extLst>
                </p:cNvPr>
                <p:cNvPicPr>
                  <a:picLocks noChangeAspect="1"/>
                </p:cNvPicPr>
                <p:nvPr/>
              </p:nvPicPr>
              <p:blipFill rotWithShape="1">
                <a:blip r:embed="rId3"/>
                <a:srcRect b="40626"/>
                <a:stretch/>
              </p:blipFill>
              <p:spPr>
                <a:xfrm>
                  <a:off x="5650510" y="1505647"/>
                  <a:ext cx="5693780" cy="2308324"/>
                </a:xfrm>
                <a:prstGeom prst="rect">
                  <a:avLst/>
                </a:prstGeom>
              </p:spPr>
            </p:pic>
            <p:sp>
              <p:nvSpPr>
                <p:cNvPr id="10" name="Rectangle 9">
                  <a:extLst>
                    <a:ext uri="{FF2B5EF4-FFF2-40B4-BE49-F238E27FC236}">
                      <a16:creationId xmlns:a16="http://schemas.microsoft.com/office/drawing/2014/main" id="{703890BC-683B-49B5-90A4-16C66B539A0F}"/>
                    </a:ext>
                  </a:extLst>
                </p:cNvPr>
                <p:cNvSpPr/>
                <p:nvPr/>
              </p:nvSpPr>
              <p:spPr>
                <a:xfrm>
                  <a:off x="5698491" y="1593233"/>
                  <a:ext cx="905510" cy="1058527"/>
                </a:xfrm>
                <a:prstGeom prst="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C4CFE4FF-7C3C-448F-B288-F79DA5D87C8A}"/>
                  </a:ext>
                </a:extLst>
              </p:cNvPr>
              <p:cNvSpPr/>
              <p:nvPr/>
            </p:nvSpPr>
            <p:spPr>
              <a:xfrm>
                <a:off x="5665215" y="1536871"/>
                <a:ext cx="3580771" cy="11879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8EB8D4-8C40-4C72-9E14-9F5A3E1A8EC5}"/>
                  </a:ext>
                </a:extLst>
              </p:cNvPr>
              <p:cNvSpPr/>
              <p:nvPr/>
            </p:nvSpPr>
            <p:spPr>
              <a:xfrm>
                <a:off x="9242543" y="3310137"/>
                <a:ext cx="2058024" cy="25388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D9263C-D76A-482C-A0AA-E25CE1948C86}"/>
                  </a:ext>
                </a:extLst>
              </p:cNvPr>
              <p:cNvSpPr/>
              <p:nvPr/>
            </p:nvSpPr>
            <p:spPr>
              <a:xfrm>
                <a:off x="9262328" y="1903266"/>
                <a:ext cx="2058024" cy="3651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F34801AA-FAFB-4AF6-B563-B1D394363339}"/>
                </a:ext>
              </a:extLst>
            </p:cNvPr>
            <p:cNvSpPr/>
            <p:nvPr/>
          </p:nvSpPr>
          <p:spPr>
            <a:xfrm>
              <a:off x="9260691" y="1675560"/>
              <a:ext cx="2058024" cy="3651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advTm="157000"/>
    </mc:Choice>
    <mc:Fallback xmlns="">
      <p:transition spd="slow" advTm="15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6CD22E-2269-419F-9E81-016EA035D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5552324-9014-497A-8AE0-C3C627C841A6}"/>
              </a:ext>
            </a:extLst>
          </p:cNvPr>
          <p:cNvSpPr>
            <a:spLocks noGrp="1"/>
          </p:cNvSpPr>
          <p:nvPr>
            <p:ph type="ctrTitle"/>
          </p:nvPr>
        </p:nvSpPr>
        <p:spPr>
          <a:xfrm>
            <a:off x="647132" y="1295231"/>
            <a:ext cx="5895178" cy="3807446"/>
          </a:xfrm>
        </p:spPr>
        <p:txBody>
          <a:bodyPr anchor="b">
            <a:normAutofit/>
          </a:bodyPr>
          <a:lstStyle/>
          <a:p>
            <a:pPr algn="l"/>
            <a:r>
              <a:rPr lang="en-US" sz="6600" dirty="0"/>
              <a:t>Other Considerations</a:t>
            </a:r>
          </a:p>
        </p:txBody>
      </p:sp>
      <p:sp>
        <p:nvSpPr>
          <p:cNvPr id="13" name="Freeform: Shape 12">
            <a:extLst>
              <a:ext uri="{FF2B5EF4-FFF2-40B4-BE49-F238E27FC236}">
                <a16:creationId xmlns:a16="http://schemas.microsoft.com/office/drawing/2014/main" id="{AA607D34-E2A9-4595-9DB2-5472E077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082" y="0"/>
            <a:ext cx="4884918" cy="6858000"/>
          </a:xfrm>
          <a:custGeom>
            <a:avLst/>
            <a:gdLst>
              <a:gd name="connsiteX0" fmla="*/ 1097203 w 4884918"/>
              <a:gd name="connsiteY0" fmla="*/ 0 h 6858000"/>
              <a:gd name="connsiteX1" fmla="*/ 1154155 w 4884918"/>
              <a:gd name="connsiteY1" fmla="*/ 0 h 6858000"/>
              <a:gd name="connsiteX2" fmla="*/ 972305 w 4884918"/>
              <a:gd name="connsiteY2" fmla="*/ 343212 h 6858000"/>
              <a:gd name="connsiteX3" fmla="*/ 780524 w 4884918"/>
              <a:gd name="connsiteY3" fmla="*/ 761067 h 6858000"/>
              <a:gd name="connsiteX4" fmla="*/ 737045 w 4884918"/>
              <a:gd name="connsiteY4" fmla="*/ 865164 h 6858000"/>
              <a:gd name="connsiteX5" fmla="*/ 762322 w 4884918"/>
              <a:gd name="connsiteY5" fmla="*/ 830676 h 6858000"/>
              <a:gd name="connsiteX6" fmla="*/ 1118805 w 4884918"/>
              <a:gd name="connsiteY6" fmla="*/ 160440 h 6858000"/>
              <a:gd name="connsiteX7" fmla="*/ 1221640 w 4884918"/>
              <a:gd name="connsiteY7" fmla="*/ 0 h 6858000"/>
              <a:gd name="connsiteX8" fmla="*/ 4884918 w 4884918"/>
              <a:gd name="connsiteY8" fmla="*/ 0 h 6858000"/>
              <a:gd name="connsiteX9" fmla="*/ 4884918 w 4884918"/>
              <a:gd name="connsiteY9" fmla="*/ 6857999 h 6858000"/>
              <a:gd name="connsiteX10" fmla="*/ 4884918 w 4884918"/>
              <a:gd name="connsiteY10" fmla="*/ 6858000 h 6858000"/>
              <a:gd name="connsiteX11" fmla="*/ 704817 w 4884918"/>
              <a:gd name="connsiteY11" fmla="*/ 6858000 h 6858000"/>
              <a:gd name="connsiteX12" fmla="*/ 618717 w 4884918"/>
              <a:gd name="connsiteY12" fmla="*/ 6672538 h 6858000"/>
              <a:gd name="connsiteX13" fmla="*/ 309324 w 4884918"/>
              <a:gd name="connsiteY13" fmla="*/ 5833618 h 6858000"/>
              <a:gd name="connsiteX14" fmla="*/ 209850 w 4884918"/>
              <a:gd name="connsiteY14" fmla="*/ 5484180 h 6858000"/>
              <a:gd name="connsiteX15" fmla="*/ 211619 w 4884918"/>
              <a:gd name="connsiteY15" fmla="*/ 5517653 h 6858000"/>
              <a:gd name="connsiteX16" fmla="*/ 361778 w 4884918"/>
              <a:gd name="connsiteY16" fmla="*/ 6145524 h 6858000"/>
              <a:gd name="connsiteX17" fmla="*/ 591356 w 4884918"/>
              <a:gd name="connsiteY17" fmla="*/ 6843306 h 6858000"/>
              <a:gd name="connsiteX18" fmla="*/ 597415 w 4884918"/>
              <a:gd name="connsiteY18" fmla="*/ 6858000 h 6858000"/>
              <a:gd name="connsiteX19" fmla="*/ 545224 w 4884918"/>
              <a:gd name="connsiteY19" fmla="*/ 6858000 h 6858000"/>
              <a:gd name="connsiteX20" fmla="*/ 533604 w 4884918"/>
              <a:gd name="connsiteY20" fmla="*/ 6830072 h 6858000"/>
              <a:gd name="connsiteX21" fmla="*/ 169657 w 4884918"/>
              <a:gd name="connsiteY21" fmla="*/ 5556577 h 6858000"/>
              <a:gd name="connsiteX22" fmla="*/ 12169 w 4884918"/>
              <a:gd name="connsiteY22" fmla="*/ 4362835 h 6858000"/>
              <a:gd name="connsiteX23" fmla="*/ 46168 w 4884918"/>
              <a:gd name="connsiteY23" fmla="*/ 3338487 h 6858000"/>
              <a:gd name="connsiteX24" fmla="*/ 490574 w 4884918"/>
              <a:gd name="connsiteY24" fmla="*/ 1381078 h 6858000"/>
              <a:gd name="connsiteX25" fmla="*/ 984701 w 4884918"/>
              <a:gd name="connsiteY25"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4918"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4884918" y="0"/>
                </a:lnTo>
                <a:lnTo>
                  <a:pt x="4884918" y="6857999"/>
                </a:lnTo>
                <a:lnTo>
                  <a:pt x="4884918"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2"/>
          </a:solidFill>
          <a:ln w="6857" cap="flat">
            <a:noFill/>
            <a:prstDash val="solid"/>
            <a:miter/>
          </a:ln>
        </p:spPr>
        <p:txBody>
          <a:bodyPr wrap="square" rtlCol="0" anchor="ctr">
            <a:noAutofit/>
          </a:bodyPr>
          <a:lstStyle/>
          <a:p>
            <a:endParaRPr lang="en-US"/>
          </a:p>
        </p:txBody>
      </p:sp>
      <p:sp>
        <p:nvSpPr>
          <p:cNvPr id="6" name="Subtitle 5">
            <a:extLst>
              <a:ext uri="{FF2B5EF4-FFF2-40B4-BE49-F238E27FC236}">
                <a16:creationId xmlns:a16="http://schemas.microsoft.com/office/drawing/2014/main" id="{1E558285-3393-4CE8-88DE-37B48BF3DCA7}"/>
              </a:ext>
            </a:extLst>
          </p:cNvPr>
          <p:cNvSpPr>
            <a:spLocks noGrp="1"/>
          </p:cNvSpPr>
          <p:nvPr>
            <p:ph type="subTitle" idx="1"/>
          </p:nvPr>
        </p:nvSpPr>
        <p:spPr>
          <a:xfrm>
            <a:off x="8129872" y="1122363"/>
            <a:ext cx="3223928" cy="3594972"/>
          </a:xfrm>
        </p:spPr>
        <p:txBody>
          <a:bodyPr anchor="b">
            <a:normAutofit/>
          </a:bodyPr>
          <a:lstStyle/>
          <a:p>
            <a:pPr algn="l"/>
            <a:r>
              <a:rPr lang="en-US" dirty="0">
                <a:solidFill>
                  <a:srgbClr val="FFFFFF"/>
                </a:solidFill>
              </a:rPr>
              <a:t>Status</a:t>
            </a:r>
          </a:p>
          <a:p>
            <a:pPr algn="l"/>
            <a:r>
              <a:rPr lang="en-US" dirty="0">
                <a:solidFill>
                  <a:srgbClr val="FFFFFF"/>
                </a:solidFill>
              </a:rPr>
              <a:t>Risk/Maturity</a:t>
            </a:r>
          </a:p>
          <a:p>
            <a:pPr algn="l"/>
            <a:r>
              <a:rPr lang="en-US" dirty="0">
                <a:solidFill>
                  <a:srgbClr val="FFFFFF"/>
                </a:solidFill>
              </a:rPr>
              <a:t>Prices</a:t>
            </a:r>
          </a:p>
          <a:p>
            <a:pPr algn="l"/>
            <a:r>
              <a:rPr lang="en-US" dirty="0">
                <a:solidFill>
                  <a:srgbClr val="FFFFFF"/>
                </a:solidFill>
              </a:rPr>
              <a:t>Estimation Methods</a:t>
            </a:r>
          </a:p>
          <a:p>
            <a:pPr algn="l"/>
            <a:endParaRPr lang="en-US" dirty="0">
              <a:solidFill>
                <a:srgbClr val="FFFFFF"/>
              </a:solidFill>
            </a:endParaRPr>
          </a:p>
          <a:p>
            <a:pPr algn="l"/>
            <a:endParaRPr lang="en-US" dirty="0">
              <a:solidFill>
                <a:srgbClr val="FFFFFF"/>
              </a:solidFill>
            </a:endParaRPr>
          </a:p>
        </p:txBody>
      </p:sp>
      <p:sp>
        <p:nvSpPr>
          <p:cNvPr id="15"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 y="5439978"/>
            <a:ext cx="5897880" cy="18288"/>
          </a:xfrm>
          <a:custGeom>
            <a:avLst/>
            <a:gdLst>
              <a:gd name="connsiteX0" fmla="*/ 0 w 5897880"/>
              <a:gd name="connsiteY0" fmla="*/ 0 h 18288"/>
              <a:gd name="connsiteX1" fmla="*/ 537362 w 5897880"/>
              <a:gd name="connsiteY1" fmla="*/ 0 h 18288"/>
              <a:gd name="connsiteX2" fmla="*/ 1133704 w 5897880"/>
              <a:gd name="connsiteY2" fmla="*/ 0 h 18288"/>
              <a:gd name="connsiteX3" fmla="*/ 1671066 w 5897880"/>
              <a:gd name="connsiteY3" fmla="*/ 0 h 18288"/>
              <a:gd name="connsiteX4" fmla="*/ 2385365 w 5897880"/>
              <a:gd name="connsiteY4" fmla="*/ 0 h 18288"/>
              <a:gd name="connsiteX5" fmla="*/ 3040685 w 5897880"/>
              <a:gd name="connsiteY5" fmla="*/ 0 h 18288"/>
              <a:gd name="connsiteX6" fmla="*/ 3696005 w 5897880"/>
              <a:gd name="connsiteY6" fmla="*/ 0 h 18288"/>
              <a:gd name="connsiteX7" fmla="*/ 4469282 w 5897880"/>
              <a:gd name="connsiteY7" fmla="*/ 0 h 18288"/>
              <a:gd name="connsiteX8" fmla="*/ 5183581 w 5897880"/>
              <a:gd name="connsiteY8" fmla="*/ 0 h 18288"/>
              <a:gd name="connsiteX9" fmla="*/ 5897880 w 5897880"/>
              <a:gd name="connsiteY9" fmla="*/ 0 h 18288"/>
              <a:gd name="connsiteX10" fmla="*/ 5897880 w 5897880"/>
              <a:gd name="connsiteY10" fmla="*/ 18288 h 18288"/>
              <a:gd name="connsiteX11" fmla="*/ 5419496 w 5897880"/>
              <a:gd name="connsiteY11" fmla="*/ 18288 h 18288"/>
              <a:gd name="connsiteX12" fmla="*/ 4882134 w 5897880"/>
              <a:gd name="connsiteY12" fmla="*/ 18288 h 18288"/>
              <a:gd name="connsiteX13" fmla="*/ 4167835 w 5897880"/>
              <a:gd name="connsiteY13" fmla="*/ 18288 h 18288"/>
              <a:gd name="connsiteX14" fmla="*/ 3394558 w 5897880"/>
              <a:gd name="connsiteY14" fmla="*/ 18288 h 18288"/>
              <a:gd name="connsiteX15" fmla="*/ 2798216 w 5897880"/>
              <a:gd name="connsiteY15" fmla="*/ 18288 h 18288"/>
              <a:gd name="connsiteX16" fmla="*/ 2024939 w 5897880"/>
              <a:gd name="connsiteY16" fmla="*/ 18288 h 18288"/>
              <a:gd name="connsiteX17" fmla="*/ 1487576 w 5897880"/>
              <a:gd name="connsiteY17" fmla="*/ 18288 h 18288"/>
              <a:gd name="connsiteX18" fmla="*/ 1009193 w 5897880"/>
              <a:gd name="connsiteY18" fmla="*/ 18288 h 18288"/>
              <a:gd name="connsiteX19" fmla="*/ 0 w 5897880"/>
              <a:gd name="connsiteY19" fmla="*/ 18288 h 18288"/>
              <a:gd name="connsiteX20" fmla="*/ 0 w 5897880"/>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97880" h="18288" fill="none" extrusionOk="0">
                <a:moveTo>
                  <a:pt x="0" y="0"/>
                </a:moveTo>
                <a:cubicBezTo>
                  <a:pt x="232564" y="21549"/>
                  <a:pt x="389747" y="7320"/>
                  <a:pt x="537362" y="0"/>
                </a:cubicBezTo>
                <a:cubicBezTo>
                  <a:pt x="684977" y="-7320"/>
                  <a:pt x="894159" y="-7726"/>
                  <a:pt x="1133704" y="0"/>
                </a:cubicBezTo>
                <a:cubicBezTo>
                  <a:pt x="1373249" y="7726"/>
                  <a:pt x="1440352" y="-304"/>
                  <a:pt x="1671066" y="0"/>
                </a:cubicBezTo>
                <a:cubicBezTo>
                  <a:pt x="1901780" y="304"/>
                  <a:pt x="2091497" y="765"/>
                  <a:pt x="2385365" y="0"/>
                </a:cubicBezTo>
                <a:cubicBezTo>
                  <a:pt x="2679233" y="-765"/>
                  <a:pt x="2762926" y="2802"/>
                  <a:pt x="3040685" y="0"/>
                </a:cubicBezTo>
                <a:cubicBezTo>
                  <a:pt x="3318444" y="-2802"/>
                  <a:pt x="3409726" y="9093"/>
                  <a:pt x="3696005" y="0"/>
                </a:cubicBezTo>
                <a:cubicBezTo>
                  <a:pt x="3982284" y="-9093"/>
                  <a:pt x="4087272" y="27119"/>
                  <a:pt x="4469282" y="0"/>
                </a:cubicBezTo>
                <a:cubicBezTo>
                  <a:pt x="4851292" y="-27119"/>
                  <a:pt x="4924835" y="26473"/>
                  <a:pt x="5183581" y="0"/>
                </a:cubicBezTo>
                <a:cubicBezTo>
                  <a:pt x="5442327" y="-26473"/>
                  <a:pt x="5598463" y="7328"/>
                  <a:pt x="5897880" y="0"/>
                </a:cubicBezTo>
                <a:cubicBezTo>
                  <a:pt x="5898259" y="7355"/>
                  <a:pt x="5898164" y="10249"/>
                  <a:pt x="5897880" y="18288"/>
                </a:cubicBezTo>
                <a:cubicBezTo>
                  <a:pt x="5682742" y="31268"/>
                  <a:pt x="5520014" y="14700"/>
                  <a:pt x="5419496" y="18288"/>
                </a:cubicBezTo>
                <a:cubicBezTo>
                  <a:pt x="5318978" y="21876"/>
                  <a:pt x="5012864" y="-2446"/>
                  <a:pt x="4882134" y="18288"/>
                </a:cubicBezTo>
                <a:cubicBezTo>
                  <a:pt x="4751404" y="39022"/>
                  <a:pt x="4313676" y="-3937"/>
                  <a:pt x="4167835" y="18288"/>
                </a:cubicBezTo>
                <a:cubicBezTo>
                  <a:pt x="4021994" y="40513"/>
                  <a:pt x="3715729" y="50049"/>
                  <a:pt x="3394558" y="18288"/>
                </a:cubicBezTo>
                <a:cubicBezTo>
                  <a:pt x="3073387" y="-13473"/>
                  <a:pt x="3093227" y="29828"/>
                  <a:pt x="2798216" y="18288"/>
                </a:cubicBezTo>
                <a:cubicBezTo>
                  <a:pt x="2503205" y="6748"/>
                  <a:pt x="2297615" y="22459"/>
                  <a:pt x="2024939" y="18288"/>
                </a:cubicBezTo>
                <a:cubicBezTo>
                  <a:pt x="1752263" y="14117"/>
                  <a:pt x="1629814" y="-5485"/>
                  <a:pt x="1487576" y="18288"/>
                </a:cubicBezTo>
                <a:cubicBezTo>
                  <a:pt x="1345338" y="42061"/>
                  <a:pt x="1238885" y="15810"/>
                  <a:pt x="1009193" y="18288"/>
                </a:cubicBezTo>
                <a:cubicBezTo>
                  <a:pt x="779501" y="20766"/>
                  <a:pt x="441829" y="-24679"/>
                  <a:pt x="0" y="18288"/>
                </a:cubicBezTo>
                <a:cubicBezTo>
                  <a:pt x="-384" y="12702"/>
                  <a:pt x="-513" y="4636"/>
                  <a:pt x="0" y="0"/>
                </a:cubicBezTo>
                <a:close/>
              </a:path>
              <a:path w="5897880" h="18288" stroke="0" extrusionOk="0">
                <a:moveTo>
                  <a:pt x="0" y="0"/>
                </a:moveTo>
                <a:cubicBezTo>
                  <a:pt x="196299" y="-26676"/>
                  <a:pt x="463834" y="6738"/>
                  <a:pt x="596341" y="0"/>
                </a:cubicBezTo>
                <a:cubicBezTo>
                  <a:pt x="728848" y="-6738"/>
                  <a:pt x="857267" y="1845"/>
                  <a:pt x="1074725" y="0"/>
                </a:cubicBezTo>
                <a:cubicBezTo>
                  <a:pt x="1292183" y="-1845"/>
                  <a:pt x="1545672" y="3744"/>
                  <a:pt x="1848002" y="0"/>
                </a:cubicBezTo>
                <a:cubicBezTo>
                  <a:pt x="2150332" y="-3744"/>
                  <a:pt x="2306688" y="-14526"/>
                  <a:pt x="2444344" y="0"/>
                </a:cubicBezTo>
                <a:cubicBezTo>
                  <a:pt x="2582000" y="14526"/>
                  <a:pt x="2761095" y="-11862"/>
                  <a:pt x="3040685" y="0"/>
                </a:cubicBezTo>
                <a:cubicBezTo>
                  <a:pt x="3320275" y="11862"/>
                  <a:pt x="3622320" y="-32867"/>
                  <a:pt x="3813962" y="0"/>
                </a:cubicBezTo>
                <a:cubicBezTo>
                  <a:pt x="4005604" y="32867"/>
                  <a:pt x="4117810" y="-10778"/>
                  <a:pt x="4351325" y="0"/>
                </a:cubicBezTo>
                <a:cubicBezTo>
                  <a:pt x="4584840" y="10778"/>
                  <a:pt x="4963783" y="-32384"/>
                  <a:pt x="5124602" y="0"/>
                </a:cubicBezTo>
                <a:cubicBezTo>
                  <a:pt x="5285421" y="32384"/>
                  <a:pt x="5705238" y="-29538"/>
                  <a:pt x="5897880" y="0"/>
                </a:cubicBezTo>
                <a:cubicBezTo>
                  <a:pt x="5898220" y="5688"/>
                  <a:pt x="5897711" y="13142"/>
                  <a:pt x="5897880" y="18288"/>
                </a:cubicBezTo>
                <a:cubicBezTo>
                  <a:pt x="5630425" y="-1425"/>
                  <a:pt x="5532865" y="12244"/>
                  <a:pt x="5242560" y="18288"/>
                </a:cubicBezTo>
                <a:cubicBezTo>
                  <a:pt x="4952255" y="24332"/>
                  <a:pt x="4783060" y="5748"/>
                  <a:pt x="4646219" y="18288"/>
                </a:cubicBezTo>
                <a:cubicBezTo>
                  <a:pt x="4509378" y="30828"/>
                  <a:pt x="4163771" y="-13995"/>
                  <a:pt x="3872941" y="18288"/>
                </a:cubicBezTo>
                <a:cubicBezTo>
                  <a:pt x="3582111" y="50571"/>
                  <a:pt x="3362704" y="-1402"/>
                  <a:pt x="3099664" y="18288"/>
                </a:cubicBezTo>
                <a:cubicBezTo>
                  <a:pt x="2836624" y="37978"/>
                  <a:pt x="2747441" y="19657"/>
                  <a:pt x="2562301" y="18288"/>
                </a:cubicBezTo>
                <a:cubicBezTo>
                  <a:pt x="2377161" y="16919"/>
                  <a:pt x="2104946" y="21735"/>
                  <a:pt x="1906981" y="18288"/>
                </a:cubicBezTo>
                <a:cubicBezTo>
                  <a:pt x="1709016" y="14841"/>
                  <a:pt x="1304654" y="-2323"/>
                  <a:pt x="1133704" y="18288"/>
                </a:cubicBezTo>
                <a:cubicBezTo>
                  <a:pt x="962754" y="38899"/>
                  <a:pt x="457048" y="2985"/>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2">
            <a:extLst>
              <a:ext uri="{FF2B5EF4-FFF2-40B4-BE49-F238E27FC236}">
                <a16:creationId xmlns:a16="http://schemas.microsoft.com/office/drawing/2014/main" id="{8FFD9892-EDE5-4886-A313-66099DA8C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964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0943-AA30-4789-8C9A-5AE0C4491A7F}"/>
              </a:ext>
            </a:extLst>
          </p:cNvPr>
          <p:cNvSpPr>
            <a:spLocks noGrp="1"/>
          </p:cNvSpPr>
          <p:nvPr>
            <p:ph type="title"/>
          </p:nvPr>
        </p:nvSpPr>
        <p:spPr>
          <a:xfrm>
            <a:off x="2231136" y="964692"/>
            <a:ext cx="7729728" cy="1188720"/>
          </a:xfrm>
        </p:spPr>
        <p:txBody>
          <a:bodyPr>
            <a:normAutofit/>
          </a:bodyPr>
          <a:lstStyle/>
          <a:p>
            <a:r>
              <a:rPr lang="en-US" dirty="0"/>
              <a:t>Biden Administrations Priorities</a:t>
            </a:r>
          </a:p>
        </p:txBody>
      </p:sp>
      <p:graphicFrame>
        <p:nvGraphicFramePr>
          <p:cNvPr id="5" name="Content Placeholder 2">
            <a:extLst>
              <a:ext uri="{FF2B5EF4-FFF2-40B4-BE49-F238E27FC236}">
                <a16:creationId xmlns:a16="http://schemas.microsoft.com/office/drawing/2014/main" id="{587C0A69-5A2B-F88E-CE22-BD9E00087EFF}"/>
              </a:ext>
            </a:extLst>
          </p:cNvPr>
          <p:cNvGraphicFramePr>
            <a:graphicFrameLocks noGrp="1"/>
          </p:cNvGraphicFramePr>
          <p:nvPr>
            <p:ph idx="1"/>
            <p:extLst>
              <p:ext uri="{D42A27DB-BD31-4B8C-83A1-F6EECF244321}">
                <p14:modId xmlns:p14="http://schemas.microsoft.com/office/powerpoint/2010/main" val="4139221565"/>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D5F4A5BA-E7AD-4AA0-8E8D-F96EB23F4075}"/>
              </a:ext>
            </a:extLst>
          </p:cNvPr>
          <p:cNvSpPr>
            <a:spLocks noGrp="1"/>
          </p:cNvSpPr>
          <p:nvPr>
            <p:ph type="sldNum" sz="quarter" idx="12"/>
          </p:nvPr>
        </p:nvSpPr>
        <p:spPr/>
        <p:txBody>
          <a:bodyPr/>
          <a:lstStyle/>
          <a:p>
            <a:fld id="{0DC49C40-EE48-423F-8910-9C3D9FBA6951}" type="slidenum">
              <a:rPr lang="en-US" smtClean="0"/>
              <a:t>3</a:t>
            </a:fld>
            <a:endParaRPr lang="en-US"/>
          </a:p>
        </p:txBody>
      </p:sp>
    </p:spTree>
    <p:extLst>
      <p:ext uri="{BB962C8B-B14F-4D97-AF65-F5344CB8AC3E}">
        <p14:creationId xmlns:p14="http://schemas.microsoft.com/office/powerpoint/2010/main" val="3447685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4">
            <a:extLst>
              <a:ext uri="{FF2B5EF4-FFF2-40B4-BE49-F238E27FC236}">
                <a16:creationId xmlns:a16="http://schemas.microsoft.com/office/drawing/2014/main" id="{5CDE40EE-B5DA-4D6B-A170-1336BB400FEC}"/>
              </a:ext>
            </a:extLst>
          </p:cNvPr>
          <p:cNvGraphicFramePr>
            <a:graphicFrameLocks noGrp="1"/>
          </p:cNvGraphicFramePr>
          <p:nvPr>
            <p:extLst>
              <p:ext uri="{D42A27DB-BD31-4B8C-83A1-F6EECF244321}">
                <p14:modId xmlns:p14="http://schemas.microsoft.com/office/powerpoint/2010/main" val="3670401595"/>
              </p:ext>
            </p:extLst>
          </p:nvPr>
        </p:nvGraphicFramePr>
        <p:xfrm>
          <a:off x="228600" y="914974"/>
          <a:ext cx="11658602" cy="3580255"/>
        </p:xfrm>
        <a:graphic>
          <a:graphicData uri="http://schemas.openxmlformats.org/drawingml/2006/table">
            <a:tbl>
              <a:tblPr firstRow="1" firstCol="1" lastRow="1" lastCol="1" bandRow="1" bandCol="1"/>
              <a:tblGrid>
                <a:gridCol w="1806736">
                  <a:extLst>
                    <a:ext uri="{9D8B030D-6E8A-4147-A177-3AD203B41FA5}">
                      <a16:colId xmlns:a16="http://schemas.microsoft.com/office/drawing/2014/main" val="2727610629"/>
                    </a:ext>
                  </a:extLst>
                </a:gridCol>
                <a:gridCol w="3356725">
                  <a:extLst>
                    <a:ext uri="{9D8B030D-6E8A-4147-A177-3AD203B41FA5}">
                      <a16:colId xmlns:a16="http://schemas.microsoft.com/office/drawing/2014/main" val="3559083528"/>
                    </a:ext>
                  </a:extLst>
                </a:gridCol>
                <a:gridCol w="3672322">
                  <a:extLst>
                    <a:ext uri="{9D8B030D-6E8A-4147-A177-3AD203B41FA5}">
                      <a16:colId xmlns:a16="http://schemas.microsoft.com/office/drawing/2014/main" val="4287947401"/>
                    </a:ext>
                  </a:extLst>
                </a:gridCol>
                <a:gridCol w="2822819">
                  <a:extLst>
                    <a:ext uri="{9D8B030D-6E8A-4147-A177-3AD203B41FA5}">
                      <a16:colId xmlns:a16="http://schemas.microsoft.com/office/drawing/2014/main" val="1534709643"/>
                    </a:ext>
                  </a:extLst>
                </a:gridCol>
              </a:tblGrid>
              <a:tr h="495085">
                <a:tc rowSpan="2">
                  <a:txBody>
                    <a:bodyPr/>
                    <a:lstStyle/>
                    <a:p>
                      <a:pPr marL="0" marR="0" algn="ctr" fontAlgn="t">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Project Maturity Subclass</a:t>
                      </a:r>
                      <a:endParaRPr lang="en-GB" sz="2700" b="0" i="0" u="none" strike="noStrike">
                        <a:effectLst/>
                        <a:latin typeface="Arial" panose="020B0604020202020204" pitchFamily="34" charset="0"/>
                      </a:endParaRPr>
                    </a:p>
                  </a:txBody>
                  <a:tcPr marL="136680" marR="136680" marT="68340" marB="683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fontAlgn="t">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Capacity Status Subdivisions</a:t>
                      </a:r>
                      <a:endParaRPr lang="en-GB" sz="2700" b="0" i="0" u="none" strike="noStrike">
                        <a:effectLst/>
                        <a:latin typeface="Arial" panose="020B0604020202020204" pitchFamily="34" charset="0"/>
                      </a:endParaRPr>
                    </a:p>
                  </a:txBody>
                  <a:tcPr marL="136680" marR="136680" marT="68340" marB="683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8355721"/>
                  </a:ext>
                </a:extLst>
              </a:tr>
              <a:tr h="372643">
                <a:tc vMerge="1">
                  <a:txBody>
                    <a:bodyPr/>
                    <a:lstStyle/>
                    <a:p>
                      <a:endParaRPr lang="en-US"/>
                    </a:p>
                  </a:txBody>
                  <a:tcPr/>
                </a:tc>
                <a:tc>
                  <a:txBody>
                    <a:bodyPr/>
                    <a:lstStyle/>
                    <a:p>
                      <a:pPr marL="0" marR="0" algn="ctr" fontAlgn="t">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Developed Injecting Capacity</a:t>
                      </a:r>
                      <a:endParaRPr lang="en-GB" sz="2700" b="0" i="0" u="none" strike="noStrike">
                        <a:effectLst/>
                        <a:latin typeface="Arial" panose="020B0604020202020204" pitchFamily="34" charset="0"/>
                      </a:endParaRPr>
                    </a:p>
                  </a:txBody>
                  <a:tcPr marL="102510" marR="102510" marT="142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Developed Noninjecting Capacity</a:t>
                      </a:r>
                      <a:endParaRPr lang="en-GB" sz="2700" b="0" i="0" u="none" strike="noStrike">
                        <a:effectLst/>
                        <a:latin typeface="Arial" panose="020B0604020202020204" pitchFamily="34" charset="0"/>
                      </a:endParaRPr>
                    </a:p>
                  </a:txBody>
                  <a:tcPr marL="102510" marR="102510" marT="142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Undeveloped Capacity</a:t>
                      </a:r>
                      <a:endParaRPr lang="en-GB" sz="2700" b="0" i="0" u="none" strike="noStrike">
                        <a:effectLst/>
                        <a:latin typeface="Arial" panose="020B0604020202020204" pitchFamily="34" charset="0"/>
                      </a:endParaRPr>
                    </a:p>
                  </a:txBody>
                  <a:tcPr marL="102510" marR="102510" marT="142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829398"/>
                  </a:ext>
                </a:extLst>
              </a:tr>
              <a:tr h="752309">
                <a:tc>
                  <a:txBody>
                    <a:bodyPr/>
                    <a:lstStyle/>
                    <a:p>
                      <a:pPr marL="0" marR="0" algn="ctr" fontAlgn="ctr">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On Injection</a:t>
                      </a:r>
                      <a:endParaRPr lang="en-GB" sz="2700" b="0" i="0" u="none" strike="noStrike">
                        <a:effectLst/>
                        <a:latin typeface="Arial" panose="020B0604020202020204" pitchFamily="34" charset="0"/>
                      </a:endParaRPr>
                    </a:p>
                    <a:p>
                      <a:pPr marL="0" marR="0" algn="ctr" fontAlgn="ctr">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700" b="0" i="0" u="none" strike="noStrike">
                        <a:effectLst/>
                        <a:latin typeface="Arial" panose="020B0604020202020204" pitchFamily="34" charset="0"/>
                      </a:endParaRPr>
                    </a:p>
                  </a:txBody>
                  <a:tcPr marL="102510" marR="102510" marT="14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indent="-91440"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Proved Developed Injecting Capacity</a:t>
                      </a:r>
                      <a:endParaRPr lang="en-GB" sz="2700" b="0" i="0" u="none" strike="noStrike">
                        <a:effectLst/>
                        <a:latin typeface="Arial" panose="020B0604020202020204" pitchFamily="34" charset="0"/>
                      </a:endParaRPr>
                    </a:p>
                    <a:p>
                      <a:pPr marL="91440" marR="0" indent="-91440"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Probable Developed Injecting Capacity</a:t>
                      </a:r>
                      <a:endParaRPr lang="en-GB" sz="2700" b="0" i="0" u="none" strike="noStrike">
                        <a:effectLst/>
                        <a:latin typeface="Arial" panose="020B0604020202020204" pitchFamily="34" charset="0"/>
                      </a:endParaRPr>
                    </a:p>
                    <a:p>
                      <a:pPr marL="91440" marR="0" indent="-91440"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Possible Developed Injecting Capacity</a:t>
                      </a:r>
                      <a:endParaRPr lang="en-GB" sz="2700" b="0" i="0" u="none" strike="noStrike">
                        <a:effectLst/>
                        <a:latin typeface="Arial" panose="020B0604020202020204" pitchFamily="34" charset="0"/>
                      </a:endParaRPr>
                    </a:p>
                  </a:txBody>
                  <a:tcPr marL="102510" marR="102510" marT="142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728" marR="0" indent="-109728"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Proved Developed Noninjecting Capacity</a:t>
                      </a:r>
                      <a:endParaRPr lang="en-GB" sz="2700" b="0" i="0" u="none" strike="noStrike">
                        <a:effectLst/>
                        <a:latin typeface="Arial" panose="020B0604020202020204" pitchFamily="34" charset="0"/>
                      </a:endParaRPr>
                    </a:p>
                    <a:p>
                      <a:pPr marL="109728" marR="0" indent="-109728"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Probable Developed Noninjecting Capacity</a:t>
                      </a:r>
                      <a:endParaRPr lang="en-GB" sz="2700" b="0" i="0" u="none" strike="noStrike">
                        <a:effectLst/>
                        <a:latin typeface="Arial" panose="020B0604020202020204" pitchFamily="34" charset="0"/>
                      </a:endParaRPr>
                    </a:p>
                    <a:p>
                      <a:pPr marL="109728" marR="0" indent="-109728"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Possible Developed Noninjecting Capacity</a:t>
                      </a:r>
                      <a:endParaRPr lang="en-GB" sz="2700" b="0" i="0" u="none" strike="noStrike">
                        <a:effectLst/>
                        <a:latin typeface="Arial" panose="020B0604020202020204" pitchFamily="34" charset="0"/>
                      </a:endParaRPr>
                    </a:p>
                  </a:txBody>
                  <a:tcPr marL="102510" marR="102510" marT="142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728" marR="0" indent="-109728"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Proved Undeveloped Capacity</a:t>
                      </a:r>
                      <a:endParaRPr lang="en-GB" sz="2700" b="0" i="0" u="none" strike="noStrike">
                        <a:effectLst/>
                        <a:latin typeface="Arial" panose="020B0604020202020204" pitchFamily="34" charset="0"/>
                      </a:endParaRPr>
                    </a:p>
                    <a:p>
                      <a:pPr marL="109728" marR="0" indent="-109728"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Probable Undeveloped Capacity</a:t>
                      </a:r>
                      <a:endParaRPr lang="en-GB" sz="2700" b="0" i="0" u="none" strike="noStrike">
                        <a:effectLst/>
                        <a:latin typeface="Arial" panose="020B0604020202020204" pitchFamily="34" charset="0"/>
                      </a:endParaRPr>
                    </a:p>
                    <a:p>
                      <a:pPr marL="109728" marR="0" indent="-109728"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Possible Undeveloped Capacity</a:t>
                      </a:r>
                      <a:endParaRPr lang="en-GB" sz="2700" b="0" i="0" u="none" strike="noStrike">
                        <a:effectLst/>
                        <a:latin typeface="Arial" panose="020B0604020202020204" pitchFamily="34" charset="0"/>
                      </a:endParaRPr>
                    </a:p>
                  </a:txBody>
                  <a:tcPr marL="102510" marR="102510" marT="142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030833"/>
                  </a:ext>
                </a:extLst>
              </a:tr>
              <a:tr h="980109">
                <a:tc>
                  <a:txBody>
                    <a:bodyPr/>
                    <a:lstStyle/>
                    <a:p>
                      <a:pPr marL="0" marR="0" algn="ctr" fontAlgn="ctr">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Approved for Development</a:t>
                      </a:r>
                      <a:endParaRPr lang="en-GB" sz="2700" b="0" i="0" u="none" strike="noStrike">
                        <a:effectLst/>
                        <a:latin typeface="Arial" panose="020B0604020202020204" pitchFamily="34" charset="0"/>
                      </a:endParaRPr>
                    </a:p>
                    <a:p>
                      <a:pPr marL="0" marR="0" algn="ctr" fontAlgn="ctr">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700" b="0" i="0" u="none" strike="noStrike">
                        <a:effectLst/>
                        <a:latin typeface="Arial" panose="020B0604020202020204" pitchFamily="34" charset="0"/>
                      </a:endParaRPr>
                    </a:p>
                  </a:txBody>
                  <a:tcPr marL="102510" marR="102510" marT="14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700" b="0" i="0" u="none" strike="noStrike">
                        <a:effectLst/>
                        <a:latin typeface="Arial" panose="020B0604020202020204" pitchFamily="34" charset="0"/>
                      </a:endParaRPr>
                    </a:p>
                  </a:txBody>
                  <a:tcPr marL="102510" marR="102510" marT="14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728" marR="0" indent="-118872"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Proved Developed Noninjecting Capacity</a:t>
                      </a:r>
                      <a:endParaRPr lang="en-GB" sz="2700" b="0" i="0" u="none" strike="noStrike">
                        <a:effectLst/>
                        <a:latin typeface="Arial" panose="020B0604020202020204" pitchFamily="34" charset="0"/>
                      </a:endParaRPr>
                    </a:p>
                    <a:p>
                      <a:pPr marL="109728" marR="0" indent="-118872"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Probable Developed Noninjecting Capacity</a:t>
                      </a:r>
                      <a:endParaRPr lang="en-GB" sz="2700" b="0" i="0" u="none" strike="noStrike">
                        <a:effectLst/>
                        <a:latin typeface="Arial" panose="020B0604020202020204" pitchFamily="34" charset="0"/>
                      </a:endParaRPr>
                    </a:p>
                    <a:p>
                      <a:pPr marL="109728" marR="0" indent="-118872"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Possible Developed Noninjecting Capacity</a:t>
                      </a:r>
                      <a:endParaRPr lang="en-GB" sz="2700" b="0" i="0" u="none" strike="noStrike">
                        <a:effectLst/>
                        <a:latin typeface="Arial" panose="020B0604020202020204" pitchFamily="34" charset="0"/>
                      </a:endParaRPr>
                    </a:p>
                  </a:txBody>
                  <a:tcPr marL="102510" marR="102510" marT="142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728" marR="0" indent="-118872"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Proved Undeveloped Capacity</a:t>
                      </a:r>
                      <a:endParaRPr lang="en-GB" sz="2700" b="0" i="0" u="none" strike="noStrike">
                        <a:effectLst/>
                        <a:latin typeface="Arial" panose="020B0604020202020204" pitchFamily="34" charset="0"/>
                      </a:endParaRPr>
                    </a:p>
                    <a:p>
                      <a:pPr marL="109728" marR="0" indent="-118872"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Probable Undeveloped Capacity</a:t>
                      </a:r>
                      <a:endParaRPr lang="en-GB" sz="2700" b="0" i="0" u="none" strike="noStrike">
                        <a:effectLst/>
                        <a:latin typeface="Arial" panose="020B0604020202020204" pitchFamily="34" charset="0"/>
                      </a:endParaRPr>
                    </a:p>
                    <a:p>
                      <a:pPr marL="109728" marR="0" indent="-118872"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Possible Undeveloped Capacity</a:t>
                      </a:r>
                      <a:endParaRPr lang="en-GB" sz="2700" b="0" i="0" u="none" strike="noStrike">
                        <a:effectLst/>
                        <a:latin typeface="Arial" panose="020B0604020202020204" pitchFamily="34" charset="0"/>
                      </a:endParaRPr>
                    </a:p>
                  </a:txBody>
                  <a:tcPr marL="102510" marR="102510" marT="142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7227466"/>
                  </a:ext>
                </a:extLst>
              </a:tr>
              <a:tr h="980109">
                <a:tc>
                  <a:txBody>
                    <a:bodyPr/>
                    <a:lstStyle/>
                    <a:p>
                      <a:pPr marL="0" marR="0" algn="ctr" fontAlgn="ctr">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Justified for Development</a:t>
                      </a:r>
                      <a:endParaRPr lang="en-GB" sz="2700" b="0" i="0" u="none" strike="noStrike">
                        <a:effectLst/>
                        <a:latin typeface="Arial" panose="020B0604020202020204" pitchFamily="34" charset="0"/>
                      </a:endParaRPr>
                    </a:p>
                    <a:p>
                      <a:pPr marL="0" marR="0" algn="ctr" fontAlgn="ctr">
                        <a:lnSpc>
                          <a:spcPts val="1555"/>
                        </a:lnSpc>
                        <a:spcBef>
                          <a:spcPts val="0"/>
                        </a:spcBef>
                        <a:spcAft>
                          <a:spcPts val="0"/>
                        </a:spcAft>
                      </a:pPr>
                      <a:r>
                        <a:rPr lang="en-GB" sz="15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700" b="0" i="0" u="none" strike="noStrike">
                        <a:effectLst/>
                        <a:latin typeface="Arial" panose="020B0604020202020204" pitchFamily="34" charset="0"/>
                      </a:endParaRPr>
                    </a:p>
                  </a:txBody>
                  <a:tcPr marL="102510" marR="102510" marT="14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700" b="0" i="0" u="none" strike="noStrike">
                        <a:effectLst/>
                        <a:latin typeface="Arial" panose="020B0604020202020204" pitchFamily="34" charset="0"/>
                      </a:endParaRPr>
                    </a:p>
                  </a:txBody>
                  <a:tcPr marL="102510" marR="102510" marT="14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728" marR="0" indent="-118872" algn="ctr" fontAlgn="ctr">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700" b="0" i="0" u="none" strike="noStrike">
                        <a:effectLst/>
                        <a:latin typeface="Arial" panose="020B0604020202020204" pitchFamily="34" charset="0"/>
                      </a:endParaRPr>
                    </a:p>
                  </a:txBody>
                  <a:tcPr marL="102510" marR="102510" marT="14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728" marR="0" indent="-118872"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Proved Undeveloped Capacity</a:t>
                      </a:r>
                      <a:endParaRPr lang="en-GB" sz="2700" b="0" i="0" u="none" strike="noStrike">
                        <a:effectLst/>
                        <a:latin typeface="Arial" panose="020B0604020202020204" pitchFamily="34" charset="0"/>
                      </a:endParaRPr>
                    </a:p>
                    <a:p>
                      <a:pPr marL="109728" marR="0" indent="-118872"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Probable Undeveloped Capacity</a:t>
                      </a:r>
                      <a:endParaRPr lang="en-GB" sz="2700" b="0" i="0" u="none" strike="noStrike">
                        <a:effectLst/>
                        <a:latin typeface="Arial" panose="020B0604020202020204" pitchFamily="34" charset="0"/>
                      </a:endParaRPr>
                    </a:p>
                    <a:p>
                      <a:pPr marL="109728" marR="0" indent="-118872" algn="just" fontAlgn="t">
                        <a:spcBef>
                          <a:spcPts val="0"/>
                        </a:spcBef>
                        <a:spcAft>
                          <a:spcPts val="0"/>
                        </a:spcAft>
                      </a:pPr>
                      <a:r>
                        <a:rPr lang="en-GB" sz="1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Possible Undeveloped Capacity</a:t>
                      </a:r>
                      <a:endParaRPr lang="en-GB" sz="2700" b="0" i="0" u="none" strike="noStrike">
                        <a:effectLst/>
                        <a:latin typeface="Arial" panose="020B0604020202020204" pitchFamily="34" charset="0"/>
                      </a:endParaRPr>
                    </a:p>
                  </a:txBody>
                  <a:tcPr marL="102510" marR="102510" marT="142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8002406"/>
                  </a:ext>
                </a:extLst>
              </a:tr>
            </a:tbl>
          </a:graphicData>
        </a:graphic>
      </p:graphicFrame>
    </p:spTree>
    <p:extLst>
      <p:ext uri="{BB962C8B-B14F-4D97-AF65-F5344CB8AC3E}">
        <p14:creationId xmlns:p14="http://schemas.microsoft.com/office/powerpoint/2010/main" val="1189764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 name="Table 1">
            <a:extLst>
              <a:ext uri="{FF2B5EF4-FFF2-40B4-BE49-F238E27FC236}">
                <a16:creationId xmlns:a16="http://schemas.microsoft.com/office/drawing/2014/main" id="{5CEE1E82-4CAB-496E-803D-01733B5829A7}"/>
              </a:ext>
            </a:extLst>
          </p:cNvPr>
          <p:cNvGraphicFramePr>
            <a:graphicFrameLocks noGrp="1"/>
          </p:cNvGraphicFramePr>
          <p:nvPr>
            <p:extLst>
              <p:ext uri="{D42A27DB-BD31-4B8C-83A1-F6EECF244321}">
                <p14:modId xmlns:p14="http://schemas.microsoft.com/office/powerpoint/2010/main" val="358433203"/>
              </p:ext>
            </p:extLst>
          </p:nvPr>
        </p:nvGraphicFramePr>
        <p:xfrm>
          <a:off x="228600" y="848171"/>
          <a:ext cx="11658602" cy="3713860"/>
        </p:xfrm>
        <a:graphic>
          <a:graphicData uri="http://schemas.openxmlformats.org/drawingml/2006/table">
            <a:tbl>
              <a:tblPr firstRow="1" firstCol="1" bandRow="1">
                <a:tableStyleId>{5C22544A-7EE6-4342-B048-85BDC9FD1C3A}</a:tableStyleId>
              </a:tblPr>
              <a:tblGrid>
                <a:gridCol w="2303860">
                  <a:extLst>
                    <a:ext uri="{9D8B030D-6E8A-4147-A177-3AD203B41FA5}">
                      <a16:colId xmlns:a16="http://schemas.microsoft.com/office/drawing/2014/main" val="2584470564"/>
                    </a:ext>
                  </a:extLst>
                </a:gridCol>
                <a:gridCol w="4677371">
                  <a:extLst>
                    <a:ext uri="{9D8B030D-6E8A-4147-A177-3AD203B41FA5}">
                      <a16:colId xmlns:a16="http://schemas.microsoft.com/office/drawing/2014/main" val="3821491173"/>
                    </a:ext>
                  </a:extLst>
                </a:gridCol>
                <a:gridCol w="4677371">
                  <a:extLst>
                    <a:ext uri="{9D8B030D-6E8A-4147-A177-3AD203B41FA5}">
                      <a16:colId xmlns:a16="http://schemas.microsoft.com/office/drawing/2014/main" val="1754579353"/>
                    </a:ext>
                  </a:extLst>
                </a:gridCol>
              </a:tblGrid>
              <a:tr h="264059">
                <a:tc>
                  <a:txBody>
                    <a:bodyPr/>
                    <a:lstStyle/>
                    <a:p>
                      <a:pPr marL="0" marR="0" algn="ctr">
                        <a:spcBef>
                          <a:spcPts val="0"/>
                        </a:spcBef>
                        <a:spcAft>
                          <a:spcPts val="0"/>
                        </a:spcAft>
                      </a:pPr>
                      <a:r>
                        <a:rPr lang="en-GB" sz="1400">
                          <a:effectLst/>
                        </a:rPr>
                        <a:t>Classification</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a:txBody>
                    <a:bodyPr/>
                    <a:lstStyle/>
                    <a:p>
                      <a:pPr marL="0" marR="0" algn="ctr">
                        <a:spcBef>
                          <a:spcPts val="0"/>
                        </a:spcBef>
                        <a:spcAft>
                          <a:spcPts val="0"/>
                        </a:spcAft>
                      </a:pPr>
                      <a:r>
                        <a:rPr lang="en-GB" sz="1400">
                          <a:effectLst/>
                        </a:rPr>
                        <a:t>Containment: Wellbores</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a:txBody>
                    <a:bodyPr/>
                    <a:lstStyle/>
                    <a:p>
                      <a:pPr marL="0" marR="0" algn="ctr">
                        <a:spcBef>
                          <a:spcPts val="0"/>
                        </a:spcBef>
                        <a:spcAft>
                          <a:spcPts val="0"/>
                        </a:spcAft>
                      </a:pPr>
                      <a:r>
                        <a:rPr lang="en-GB" sz="1400">
                          <a:effectLst/>
                        </a:rPr>
                        <a:t>Containment: Geological</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extLst>
                  <a:ext uri="{0D108BD9-81ED-4DB2-BD59-A6C34878D82A}">
                    <a16:rowId xmlns:a16="http://schemas.microsoft.com/office/drawing/2014/main" val="4055179129"/>
                  </a:ext>
                </a:extLst>
              </a:tr>
              <a:tr h="477010">
                <a:tc>
                  <a:txBody>
                    <a:bodyPr/>
                    <a:lstStyle/>
                    <a:p>
                      <a:pPr marL="0" marR="0" algn="just">
                        <a:spcBef>
                          <a:spcPts val="0"/>
                        </a:spcBef>
                        <a:spcAft>
                          <a:spcPts val="0"/>
                        </a:spcAft>
                      </a:pPr>
                      <a:r>
                        <a:rPr lang="en-GB" sz="1400">
                          <a:effectLst/>
                        </a:rPr>
                        <a:t>Prospective Storage Resources: Play</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a:txBody>
                    <a:bodyPr/>
                    <a:lstStyle/>
                    <a:p>
                      <a:pPr marL="0" marR="0" algn="just">
                        <a:spcBef>
                          <a:spcPts val="0"/>
                        </a:spcBef>
                        <a:spcAft>
                          <a:spcPts val="0"/>
                        </a:spcAft>
                      </a:pPr>
                      <a:r>
                        <a:rPr lang="en-GB" sz="1400">
                          <a:effectLst/>
                        </a:rPr>
                        <a:t>Identify wellbores that penetrate the assessment area. </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a:txBody>
                    <a:bodyPr/>
                    <a:lstStyle/>
                    <a:p>
                      <a:pPr marL="0" marR="0" algn="just">
                        <a:spcBef>
                          <a:spcPts val="0"/>
                        </a:spcBef>
                        <a:spcAft>
                          <a:spcPts val="0"/>
                        </a:spcAft>
                      </a:pPr>
                      <a:r>
                        <a:rPr lang="en-GB" sz="1400">
                          <a:effectLst/>
                        </a:rPr>
                        <a:t>Identify caprocks (primary and secondary), all major faults and structures, and geologic formation limits.</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extLst>
                  <a:ext uri="{0D108BD9-81ED-4DB2-BD59-A6C34878D82A}">
                    <a16:rowId xmlns:a16="http://schemas.microsoft.com/office/drawing/2014/main" val="1605088192"/>
                  </a:ext>
                </a:extLst>
              </a:tr>
              <a:tr h="689960">
                <a:tc>
                  <a:txBody>
                    <a:bodyPr/>
                    <a:lstStyle/>
                    <a:p>
                      <a:pPr marL="0" marR="0" algn="just">
                        <a:spcBef>
                          <a:spcPts val="0"/>
                        </a:spcBef>
                        <a:spcAft>
                          <a:spcPts val="0"/>
                        </a:spcAft>
                      </a:pPr>
                      <a:r>
                        <a:rPr lang="en-GB" sz="1400">
                          <a:effectLst/>
                        </a:rPr>
                        <a:t>Prospective Storage Resources: Lead </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a:txBody>
                    <a:bodyPr/>
                    <a:lstStyle/>
                    <a:p>
                      <a:pPr marL="0" marR="0" algn="just">
                        <a:spcBef>
                          <a:spcPts val="0"/>
                        </a:spcBef>
                        <a:spcAft>
                          <a:spcPts val="0"/>
                        </a:spcAft>
                      </a:pPr>
                      <a:r>
                        <a:rPr lang="en-GB" sz="1400">
                          <a:effectLst/>
                        </a:rPr>
                        <a:t>Use wellbore proxies (e.g., depth, age, historical usage, number of wellbores) to determine the likelihood of containment.</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a:txBody>
                    <a:bodyPr/>
                    <a:lstStyle/>
                    <a:p>
                      <a:pPr marL="0" marR="0" algn="just">
                        <a:spcBef>
                          <a:spcPts val="0"/>
                        </a:spcBef>
                        <a:spcAft>
                          <a:spcPts val="0"/>
                        </a:spcAft>
                      </a:pPr>
                      <a:r>
                        <a:rPr lang="en-GB" sz="1400">
                          <a:effectLst/>
                        </a:rPr>
                        <a:t>Use geologic proxies (e.g., thickness and lithology) and analog data to infer caprock containment. </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extLst>
                  <a:ext uri="{0D108BD9-81ED-4DB2-BD59-A6C34878D82A}">
                    <a16:rowId xmlns:a16="http://schemas.microsoft.com/office/drawing/2014/main" val="688494196"/>
                  </a:ext>
                </a:extLst>
              </a:tr>
              <a:tr h="1115861">
                <a:tc>
                  <a:txBody>
                    <a:bodyPr/>
                    <a:lstStyle/>
                    <a:p>
                      <a:pPr marL="0" marR="0" algn="just">
                        <a:spcBef>
                          <a:spcPts val="0"/>
                        </a:spcBef>
                        <a:spcAft>
                          <a:spcPts val="0"/>
                        </a:spcAft>
                      </a:pPr>
                      <a:r>
                        <a:rPr lang="en-GB" sz="1400">
                          <a:effectLst/>
                        </a:rPr>
                        <a:t>Prospective Storage Resources: Prospect</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a:txBody>
                    <a:bodyPr/>
                    <a:lstStyle/>
                    <a:p>
                      <a:pPr marL="0" marR="0" algn="just">
                        <a:spcBef>
                          <a:spcPts val="0"/>
                        </a:spcBef>
                        <a:spcAft>
                          <a:spcPts val="0"/>
                        </a:spcAft>
                      </a:pPr>
                      <a:r>
                        <a:rPr lang="en-GB" sz="1400">
                          <a:effectLst/>
                        </a:rPr>
                        <a:t>Obtain and check well records and operator’s standard operating practices for the stated wellbore plug depths, cement tops behind casing, and material types. Evaluate containment for each well (based on records), specifically with regards to barriers and the caprock.</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a:txBody>
                    <a:bodyPr/>
                    <a:lstStyle/>
                    <a:p>
                      <a:pPr marL="0" marR="0" algn="just">
                        <a:spcBef>
                          <a:spcPts val="0"/>
                        </a:spcBef>
                        <a:spcAft>
                          <a:spcPts val="0"/>
                        </a:spcAft>
                      </a:pPr>
                      <a:r>
                        <a:rPr lang="en-GB" sz="1400">
                          <a:effectLst/>
                        </a:rPr>
                        <a:t>Conduct geologic and geomechanical assessment of fault seal using available data; investigate containment, specifically pressure build-up and migration, using a simple dynamic model. </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extLst>
                  <a:ext uri="{0D108BD9-81ED-4DB2-BD59-A6C34878D82A}">
                    <a16:rowId xmlns:a16="http://schemas.microsoft.com/office/drawing/2014/main" val="594715683"/>
                  </a:ext>
                </a:extLst>
              </a:tr>
              <a:tr h="902911">
                <a:tc>
                  <a:txBody>
                    <a:bodyPr/>
                    <a:lstStyle/>
                    <a:p>
                      <a:pPr marL="0" marR="0" algn="just">
                        <a:spcBef>
                          <a:spcPts val="0"/>
                        </a:spcBef>
                        <a:spcAft>
                          <a:spcPts val="0"/>
                        </a:spcAft>
                      </a:pPr>
                      <a:r>
                        <a:rPr lang="en-GB" sz="1400">
                          <a:effectLst/>
                        </a:rPr>
                        <a:t>Contingent Storage Resources</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a:txBody>
                    <a:bodyPr/>
                    <a:lstStyle/>
                    <a:p>
                      <a:pPr marL="0" marR="0" algn="just">
                        <a:spcBef>
                          <a:spcPts val="0"/>
                        </a:spcBef>
                        <a:spcAft>
                          <a:spcPts val="0"/>
                        </a:spcAft>
                      </a:pPr>
                      <a:r>
                        <a:rPr lang="en-GB" sz="1400">
                          <a:effectLst/>
                        </a:rPr>
                        <a:t>Assess barriers (integrity and depth relative to geologic containment) effect on storable quantities. If remediation is necessary, add remediation strategies and cost estimates to project development plans.</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a:txBody>
                    <a:bodyPr/>
                    <a:lstStyle/>
                    <a:p>
                      <a:pPr marL="0" marR="0" algn="just">
                        <a:spcBef>
                          <a:spcPts val="0"/>
                        </a:spcBef>
                        <a:spcAft>
                          <a:spcPts val="0"/>
                        </a:spcAft>
                      </a:pPr>
                      <a:r>
                        <a:rPr lang="en-GB" sz="1400">
                          <a:effectLst/>
                        </a:rPr>
                        <a:t>Update geologic containment assessments using additional data and evolving project description.</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extLst>
                  <a:ext uri="{0D108BD9-81ED-4DB2-BD59-A6C34878D82A}">
                    <a16:rowId xmlns:a16="http://schemas.microsoft.com/office/drawing/2014/main" val="3611807958"/>
                  </a:ext>
                </a:extLst>
              </a:tr>
              <a:tr h="264059">
                <a:tc>
                  <a:txBody>
                    <a:bodyPr/>
                    <a:lstStyle/>
                    <a:p>
                      <a:pPr marL="0" marR="0" algn="just">
                        <a:spcBef>
                          <a:spcPts val="0"/>
                        </a:spcBef>
                        <a:spcAft>
                          <a:spcPts val="0"/>
                        </a:spcAft>
                      </a:pPr>
                      <a:r>
                        <a:rPr lang="en-GB" sz="1400">
                          <a:effectLst/>
                        </a:rPr>
                        <a:t>Capacity</a:t>
                      </a:r>
                      <a:endParaRPr lang="en-US" sz="2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gridSpan="2">
                  <a:txBody>
                    <a:bodyPr/>
                    <a:lstStyle/>
                    <a:p>
                      <a:pPr marL="0" marR="0" algn="just">
                        <a:spcBef>
                          <a:spcPts val="0"/>
                        </a:spcBef>
                        <a:spcAft>
                          <a:spcPts val="0"/>
                        </a:spcAft>
                      </a:pPr>
                      <a:r>
                        <a:rPr lang="en-GB" sz="1400" dirty="0">
                          <a:effectLst/>
                        </a:rPr>
                        <a:t>Demonstrate acceptable containment risk for storable quantities (including demonstration to regulatory authorities).</a:t>
                      </a:r>
                      <a:endParaRPr lang="en-US" sz="2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828" marR="95828" marT="0" marB="0"/>
                </a:tc>
                <a:tc hMerge="1">
                  <a:txBody>
                    <a:bodyPr/>
                    <a:lstStyle/>
                    <a:p>
                      <a:endParaRPr lang="en-US"/>
                    </a:p>
                  </a:txBody>
                  <a:tcPr/>
                </a:tc>
                <a:extLst>
                  <a:ext uri="{0D108BD9-81ED-4DB2-BD59-A6C34878D82A}">
                    <a16:rowId xmlns:a16="http://schemas.microsoft.com/office/drawing/2014/main" val="4255776753"/>
                  </a:ext>
                </a:extLst>
              </a:tr>
            </a:tbl>
          </a:graphicData>
        </a:graphic>
      </p:graphicFrame>
      <p:pic>
        <p:nvPicPr>
          <p:cNvPr id="5" name="Picture 4">
            <a:extLst>
              <a:ext uri="{FF2B5EF4-FFF2-40B4-BE49-F238E27FC236}">
                <a16:creationId xmlns:a16="http://schemas.microsoft.com/office/drawing/2014/main" id="{424A57BF-8144-46E7-9E91-CAE4F96221C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715702" y="342900"/>
            <a:ext cx="6411278" cy="4945380"/>
          </a:xfrm>
          <a:prstGeom prst="rect">
            <a:avLst/>
          </a:prstGeom>
          <a:noFill/>
          <a:ln>
            <a:noFill/>
          </a:ln>
        </p:spPr>
      </p:pic>
    </p:spTree>
    <p:extLst>
      <p:ext uri="{BB962C8B-B14F-4D97-AF65-F5344CB8AC3E}">
        <p14:creationId xmlns:p14="http://schemas.microsoft.com/office/powerpoint/2010/main" val="179492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B24065-2AC2-4972-A031-5BA795CB4E5C}"/>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Estimating Storable Quantities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EC12806-DCFE-4E2A-BDAD-71D346B7E539}"/>
              </a:ext>
            </a:extLst>
          </p:cNvPr>
          <p:cNvSpPr>
            <a:spLocks noGrp="1"/>
          </p:cNvSpPr>
          <p:nvPr>
            <p:ph idx="1"/>
          </p:nvPr>
        </p:nvSpPr>
        <p:spPr>
          <a:xfrm>
            <a:off x="4447308" y="591344"/>
            <a:ext cx="6906491" cy="5585619"/>
          </a:xfrm>
        </p:spPr>
        <p:txBody>
          <a:bodyPr anchor="ctr">
            <a:normAutofit/>
          </a:bodyPr>
          <a:lstStyle/>
          <a:p>
            <a:r>
              <a:rPr lang="en-US" dirty="0"/>
              <a:t>Traps</a:t>
            </a:r>
          </a:p>
          <a:p>
            <a:pPr lvl="1"/>
            <a:r>
              <a:rPr lang="en-US" dirty="0"/>
              <a:t>Geological Structure or Stratigraphic</a:t>
            </a:r>
          </a:p>
          <a:p>
            <a:pPr lvl="1"/>
            <a:r>
              <a:rPr lang="en-US" dirty="0"/>
              <a:t>Residual trapping</a:t>
            </a:r>
          </a:p>
          <a:p>
            <a:pPr lvl="1"/>
            <a:r>
              <a:rPr lang="en-US" dirty="0"/>
              <a:t>Solubility trapping</a:t>
            </a:r>
          </a:p>
          <a:p>
            <a:pPr lvl="1"/>
            <a:r>
              <a:rPr lang="en-US" dirty="0"/>
              <a:t>Mineral trapping</a:t>
            </a:r>
          </a:p>
          <a:p>
            <a:r>
              <a:rPr lang="en-US" dirty="0"/>
              <a:t>Methods</a:t>
            </a:r>
          </a:p>
          <a:p>
            <a:pPr lvl="1"/>
            <a:r>
              <a:rPr lang="en-US" dirty="0"/>
              <a:t>Analog</a:t>
            </a:r>
          </a:p>
          <a:p>
            <a:pPr lvl="1"/>
            <a:r>
              <a:rPr lang="en-US" dirty="0"/>
              <a:t>Volumetric (Storage Efficiency based on type)</a:t>
            </a:r>
          </a:p>
          <a:p>
            <a:pPr lvl="1"/>
            <a:r>
              <a:rPr lang="en-US" dirty="0"/>
              <a:t>Material balance</a:t>
            </a:r>
          </a:p>
          <a:p>
            <a:pPr lvl="1"/>
            <a:r>
              <a:rPr lang="en-US" dirty="0"/>
              <a:t>Simulation</a:t>
            </a:r>
          </a:p>
          <a:p>
            <a:pPr lvl="1"/>
            <a:r>
              <a:rPr lang="en-US" dirty="0"/>
              <a:t>Performance based</a:t>
            </a:r>
          </a:p>
          <a:p>
            <a:r>
              <a:rPr lang="en-US" dirty="0"/>
              <a:t>Examples given</a:t>
            </a:r>
          </a:p>
          <a:p>
            <a:endParaRPr lang="en-US" dirty="0"/>
          </a:p>
        </p:txBody>
      </p:sp>
    </p:spTree>
    <p:extLst>
      <p:ext uri="{BB962C8B-B14F-4D97-AF65-F5344CB8AC3E}">
        <p14:creationId xmlns:p14="http://schemas.microsoft.com/office/powerpoint/2010/main" val="3726742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B1578BA-858B-40D2-BFEF-955597A2261B}"/>
              </a:ext>
            </a:extLst>
          </p:cNvPr>
          <p:cNvSpPr>
            <a:spLocks noGrp="1"/>
          </p:cNvSpPr>
          <p:nvPr>
            <p:ph type="title"/>
          </p:nvPr>
        </p:nvSpPr>
        <p:spPr>
          <a:xfrm>
            <a:off x="708197" y="297050"/>
            <a:ext cx="3644489" cy="2414488"/>
          </a:xfrm>
        </p:spPr>
        <p:txBody>
          <a:bodyPr anchor="t">
            <a:normAutofit fontScale="90000"/>
          </a:bodyPr>
          <a:lstStyle/>
          <a:p>
            <a:r>
              <a:rPr lang="en-US" sz="5400" dirty="0">
                <a:solidFill>
                  <a:srgbClr val="FFFFFF"/>
                </a:solidFill>
              </a:rPr>
              <a:t>Other Economic Factors – Minimal Experience</a:t>
            </a:r>
            <a:br>
              <a:rPr lang="en-US" sz="5400" dirty="0">
                <a:solidFill>
                  <a:srgbClr val="FFFFFF"/>
                </a:solidFill>
              </a:rPr>
            </a:br>
            <a:endParaRPr lang="en-US" sz="5400" dirty="0">
              <a:solidFill>
                <a:srgbClr val="FFFFFF"/>
              </a:solidFill>
            </a:endParaRPr>
          </a:p>
        </p:txBody>
      </p:sp>
      <p:sp>
        <p:nvSpPr>
          <p:cNvPr id="18" name="Content Placeholder 2">
            <a:extLst>
              <a:ext uri="{FF2B5EF4-FFF2-40B4-BE49-F238E27FC236}">
                <a16:creationId xmlns:a16="http://schemas.microsoft.com/office/drawing/2014/main" id="{4532941B-00C5-4952-9991-1AE4E9E74F50}"/>
              </a:ext>
            </a:extLst>
          </p:cNvPr>
          <p:cNvSpPr>
            <a:spLocks noGrp="1"/>
          </p:cNvSpPr>
          <p:nvPr>
            <p:ph idx="1"/>
          </p:nvPr>
        </p:nvSpPr>
        <p:spPr>
          <a:xfrm>
            <a:off x="6095999" y="882315"/>
            <a:ext cx="5254754" cy="5294647"/>
          </a:xfrm>
        </p:spPr>
        <p:txBody>
          <a:bodyPr>
            <a:normAutofit/>
          </a:bodyPr>
          <a:lstStyle/>
          <a:p>
            <a:r>
              <a:rPr lang="en-US" sz="2200" dirty="0"/>
              <a:t>Prices</a:t>
            </a:r>
          </a:p>
          <a:p>
            <a:pPr lvl="1"/>
            <a:r>
              <a:rPr lang="en-US" sz="1800" dirty="0"/>
              <a:t>Project</a:t>
            </a:r>
          </a:p>
          <a:p>
            <a:pPr lvl="1"/>
            <a:r>
              <a:rPr lang="en-US" sz="1800" dirty="0"/>
              <a:t>Stand alone</a:t>
            </a:r>
          </a:p>
          <a:p>
            <a:r>
              <a:rPr lang="en-US" sz="2200" dirty="0"/>
              <a:t>Custody transfer</a:t>
            </a:r>
          </a:p>
          <a:p>
            <a:pPr lvl="1"/>
            <a:r>
              <a:rPr lang="en-US" sz="1800" dirty="0"/>
              <a:t>Depends on project</a:t>
            </a:r>
          </a:p>
          <a:p>
            <a:pPr lvl="1"/>
            <a:r>
              <a:rPr lang="en-US" sz="1800" dirty="0"/>
              <a:t>Impurities</a:t>
            </a:r>
          </a:p>
          <a:p>
            <a:r>
              <a:rPr lang="en-US" sz="2200" dirty="0"/>
              <a:t>Entitlement</a:t>
            </a:r>
          </a:p>
          <a:p>
            <a:pPr lvl="1"/>
            <a:r>
              <a:rPr lang="en-US" sz="1800" dirty="0"/>
              <a:t>Ownership of pore space</a:t>
            </a:r>
          </a:p>
          <a:p>
            <a:pPr lvl="2"/>
            <a:r>
              <a:rPr lang="en-US" sz="1400" dirty="0"/>
              <a:t>Elevated pore pressure area</a:t>
            </a:r>
          </a:p>
          <a:p>
            <a:pPr lvl="2"/>
            <a:r>
              <a:rPr lang="en-US" sz="1400" dirty="0"/>
              <a:t>Nearby projects</a:t>
            </a:r>
          </a:p>
          <a:p>
            <a:pPr lvl="2"/>
            <a:r>
              <a:rPr lang="en-US" sz="1400" dirty="0"/>
              <a:t>Leases / PSC ?</a:t>
            </a:r>
          </a:p>
          <a:p>
            <a:pPr lvl="1"/>
            <a:endParaRPr lang="en-US" sz="1800" dirty="0"/>
          </a:p>
        </p:txBody>
      </p:sp>
    </p:spTree>
    <p:extLst>
      <p:ext uri="{BB962C8B-B14F-4D97-AF65-F5344CB8AC3E}">
        <p14:creationId xmlns:p14="http://schemas.microsoft.com/office/powerpoint/2010/main" val="3074511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41D0EB-481E-4F5E-B922-2DDAD32AEF2A}"/>
              </a:ext>
            </a:extLst>
          </p:cNvPr>
          <p:cNvSpPr>
            <a:spLocks noGrp="1"/>
          </p:cNvSpPr>
          <p:nvPr>
            <p:ph type="title"/>
          </p:nvPr>
        </p:nvSpPr>
        <p:spPr>
          <a:xfrm>
            <a:off x="0" y="701512"/>
            <a:ext cx="12191999" cy="926962"/>
          </a:xfrm>
        </p:spPr>
        <p:txBody>
          <a:bodyPr/>
          <a:lstStyle/>
          <a:p>
            <a:pPr algn="ctr"/>
            <a:r>
              <a:rPr lang="en-US" dirty="0"/>
              <a:t>Summary of SRMS Applications Examples</a:t>
            </a:r>
          </a:p>
        </p:txBody>
      </p:sp>
      <p:sp>
        <p:nvSpPr>
          <p:cNvPr id="8" name="Content Placeholder 7">
            <a:extLst>
              <a:ext uri="{FF2B5EF4-FFF2-40B4-BE49-F238E27FC236}">
                <a16:creationId xmlns:a16="http://schemas.microsoft.com/office/drawing/2014/main" id="{3DF6E670-F53A-486E-B760-CE911FA70962}"/>
              </a:ext>
            </a:extLst>
          </p:cNvPr>
          <p:cNvSpPr>
            <a:spLocks noGrp="1"/>
          </p:cNvSpPr>
          <p:nvPr>
            <p:ph idx="1"/>
          </p:nvPr>
        </p:nvSpPr>
        <p:spPr>
          <a:xfrm>
            <a:off x="838200" y="2016124"/>
            <a:ext cx="10515600" cy="4530725"/>
          </a:xfrm>
        </p:spPr>
        <p:txBody>
          <a:bodyPr>
            <a:normAutofit/>
          </a:bodyPr>
          <a:lstStyle/>
          <a:p>
            <a:r>
              <a:rPr lang="en-US" sz="2600" dirty="0"/>
              <a:t>SRMS intended use is in the </a:t>
            </a:r>
            <a:r>
              <a:rPr lang="en-US" sz="2600" u="sng" dirty="0"/>
              <a:t>context</a:t>
            </a:r>
            <a:r>
              <a:rPr lang="en-US" sz="2600" dirty="0"/>
              <a:t> of </a:t>
            </a:r>
            <a:r>
              <a:rPr lang="en-US" sz="2600" u="sng" dirty="0"/>
              <a:t>commercial</a:t>
            </a:r>
            <a:r>
              <a:rPr lang="en-US" sz="2600" dirty="0"/>
              <a:t> </a:t>
            </a:r>
            <a:r>
              <a:rPr lang="en-US" sz="2600" u="sng" dirty="0"/>
              <a:t>storage projects</a:t>
            </a:r>
          </a:p>
          <a:p>
            <a:pPr lvl="1"/>
            <a:r>
              <a:rPr lang="en-US" sz="2200" u="sng" dirty="0"/>
              <a:t>Specific project </a:t>
            </a:r>
            <a:r>
              <a:rPr lang="en-US" sz="2200" dirty="0"/>
              <a:t>definition directly influences storable quantities</a:t>
            </a:r>
          </a:p>
          <a:p>
            <a:pPr lvl="1"/>
            <a:r>
              <a:rPr lang="en-US" sz="2200" u="sng" dirty="0"/>
              <a:t>Notional project </a:t>
            </a:r>
            <a:r>
              <a:rPr lang="en-US" sz="2200" dirty="0"/>
              <a:t>acceptable for large scale resource assessments</a:t>
            </a:r>
          </a:p>
          <a:p>
            <a:r>
              <a:rPr lang="en-US" sz="2600" dirty="0"/>
              <a:t>Prospective vs. Contingent Storage Resources</a:t>
            </a:r>
          </a:p>
          <a:p>
            <a:pPr lvl="1"/>
            <a:r>
              <a:rPr lang="en-US" sz="2200" dirty="0"/>
              <a:t>Prospective: </a:t>
            </a:r>
            <a:r>
              <a:rPr lang="en-US" sz="2200" u="sng" dirty="0"/>
              <a:t>no well available </a:t>
            </a:r>
            <a:r>
              <a:rPr lang="en-US" sz="2200" dirty="0"/>
              <a:t>for assessment</a:t>
            </a:r>
          </a:p>
          <a:p>
            <a:pPr lvl="1"/>
            <a:r>
              <a:rPr lang="en-US" sz="2200" dirty="0"/>
              <a:t>Contingent: </a:t>
            </a:r>
            <a:r>
              <a:rPr lang="en-US" sz="2200" u="sng" dirty="0"/>
              <a:t>well assessed </a:t>
            </a:r>
            <a:r>
              <a:rPr lang="en-US" sz="2200" dirty="0"/>
              <a:t>and projected to meet project goals </a:t>
            </a:r>
          </a:p>
          <a:p>
            <a:r>
              <a:rPr lang="en-US" sz="2600" dirty="0"/>
              <a:t>Capacity </a:t>
            </a:r>
          </a:p>
          <a:p>
            <a:pPr lvl="1"/>
            <a:r>
              <a:rPr lang="en-US" sz="2200" dirty="0"/>
              <a:t>Used solely for commercial/ economic projects</a:t>
            </a:r>
          </a:p>
          <a:p>
            <a:pPr lvl="1"/>
            <a:r>
              <a:rPr lang="en-US" sz="2200" dirty="0"/>
              <a:t>Status indicates degree of certainty in terms of geologic and project parameters</a:t>
            </a:r>
          </a:p>
          <a:p>
            <a:r>
              <a:rPr lang="en-US" sz="2600" dirty="0"/>
              <a:t>Classification and Categorization of storable quantities is </a:t>
            </a:r>
            <a:r>
              <a:rPr lang="en-US" sz="2600" u="sng" dirty="0"/>
              <a:t>subjective</a:t>
            </a:r>
          </a:p>
        </p:txBody>
      </p:sp>
      <p:sp>
        <p:nvSpPr>
          <p:cNvPr id="6" name="Slide Number Placeholder 5">
            <a:extLst>
              <a:ext uri="{FF2B5EF4-FFF2-40B4-BE49-F238E27FC236}">
                <a16:creationId xmlns:a16="http://schemas.microsoft.com/office/drawing/2014/main" id="{7BF02B04-49A2-442B-A3BB-9C860771DED2}"/>
              </a:ext>
            </a:extLst>
          </p:cNvPr>
          <p:cNvSpPr>
            <a:spLocks noGrp="1"/>
          </p:cNvSpPr>
          <p:nvPr>
            <p:ph type="sldNum" sz="quarter" idx="12"/>
          </p:nvPr>
        </p:nvSpPr>
        <p:spPr/>
        <p:txBody>
          <a:bodyPr/>
          <a:lstStyle/>
          <a:p>
            <a:fld id="{D56E0238-AD72-724E-89A9-E792701F579F}" type="slidenum">
              <a:rPr lang="en-US" smtClean="0"/>
              <a:t>34</a:t>
            </a:fld>
            <a:endParaRPr lang="en-US"/>
          </a:p>
        </p:txBody>
      </p:sp>
      <p:pic>
        <p:nvPicPr>
          <p:cNvPr id="3" name="Recorded Sound">
            <a:hlinkClick r:id="" action="ppaction://media"/>
            <a:extLst>
              <a:ext uri="{FF2B5EF4-FFF2-40B4-BE49-F238E27FC236}">
                <a16:creationId xmlns:a16="http://schemas.microsoft.com/office/drawing/2014/main" id="{4F32A3DA-F514-4001-8C2E-822DFAA23491}"/>
              </a:ext>
            </a:extLst>
          </p:cNvPr>
          <p:cNvPicPr>
            <a:picLocks noChangeAspect="1"/>
          </p:cNvPicPr>
          <p:nvPr>
            <a:audioFile r:link="rId1"/>
            <p:extLst>
              <p:ext uri="{DAA4B4D4-6D71-4841-9C94-3DE7FCFB9230}">
                <p14:media xmlns:p14="http://schemas.microsoft.com/office/powerpoint/2010/main" r:embed="rId2">
                  <p14:trim end="1037.9978"/>
                </p14:media>
              </p:ext>
            </p:extLst>
          </p:nvPr>
        </p:nvPicPr>
        <p:blipFill>
          <a:blip r:embed="rId4"/>
          <a:stretch>
            <a:fillRect/>
          </a:stretch>
        </p:blipFill>
        <p:spPr>
          <a:xfrm>
            <a:off x="12334518" y="677630"/>
            <a:ext cx="487363" cy="487363"/>
          </a:xfrm>
          <a:prstGeom prst="rect">
            <a:avLst/>
          </a:prstGeom>
        </p:spPr>
      </p:pic>
    </p:spTree>
    <p:extLst>
      <p:ext uri="{BB962C8B-B14F-4D97-AF65-F5344CB8AC3E}">
        <p14:creationId xmlns:p14="http://schemas.microsoft.com/office/powerpoint/2010/main" val="4193142752"/>
      </p:ext>
    </p:extLst>
  </p:cSld>
  <p:clrMapOvr>
    <a:masterClrMapping/>
  </p:clrMapOvr>
  <mc:AlternateContent xmlns:mc="http://schemas.openxmlformats.org/markup-compatibility/2006" xmlns:p14="http://schemas.microsoft.com/office/powerpoint/2010/main">
    <mc:Choice Requires="p14">
      <p:transition spd="slow" p14:dur="2000" advTm="54000"/>
    </mc:Choice>
    <mc:Fallback xmlns="">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9FBCD-F200-4B0C-B7BF-79F0427A2050}"/>
              </a:ext>
            </a:extLst>
          </p:cNvPr>
          <p:cNvSpPr>
            <a:spLocks noGrp="1"/>
          </p:cNvSpPr>
          <p:nvPr>
            <p:ph type="title"/>
          </p:nvPr>
        </p:nvSpPr>
        <p:spPr/>
        <p:txBody>
          <a:bodyPr/>
          <a:lstStyle/>
          <a:p>
            <a:pPr eaLnBrk="1" hangingPunct="1">
              <a:defRPr/>
            </a:pPr>
            <a:r>
              <a:rPr lang="en-US" dirty="0"/>
              <a:t>SRMS Usage: Expected Outcomes</a:t>
            </a:r>
          </a:p>
        </p:txBody>
      </p:sp>
      <p:sp>
        <p:nvSpPr>
          <p:cNvPr id="3" name="Content Placeholder 2">
            <a:extLst>
              <a:ext uri="{FF2B5EF4-FFF2-40B4-BE49-F238E27FC236}">
                <a16:creationId xmlns:a16="http://schemas.microsoft.com/office/drawing/2014/main" id="{BAFF564B-7746-40F3-8A4F-3CD9309EE360}"/>
              </a:ext>
            </a:extLst>
          </p:cNvPr>
          <p:cNvSpPr>
            <a:spLocks noGrp="1"/>
          </p:cNvSpPr>
          <p:nvPr>
            <p:ph idx="1"/>
          </p:nvPr>
        </p:nvSpPr>
        <p:spPr>
          <a:xfrm>
            <a:off x="599440" y="1981200"/>
            <a:ext cx="11013440" cy="3820160"/>
          </a:xfrm>
        </p:spPr>
        <p:txBody>
          <a:bodyPr/>
          <a:lstStyle/>
          <a:p>
            <a:pPr eaLnBrk="1" hangingPunct="1">
              <a:defRPr/>
            </a:pPr>
            <a:r>
              <a:rPr lang="en-US" dirty="0"/>
              <a:t>Provides guidelines for developing commercial storage projects. </a:t>
            </a:r>
          </a:p>
          <a:p>
            <a:pPr eaLnBrk="1" hangingPunct="1">
              <a:defRPr/>
            </a:pPr>
            <a:r>
              <a:rPr lang="en-US" dirty="0"/>
              <a:t>Gives standardized terminology and definitions in commercial contracts similar to other subsurface commodity industries</a:t>
            </a:r>
          </a:p>
          <a:p>
            <a:pPr eaLnBrk="1" hangingPunct="1">
              <a:defRPr/>
            </a:pPr>
            <a:r>
              <a:rPr lang="en-US" dirty="0"/>
              <a:t>Assessors and stakeholders have a methodology to follow to make comparisons between projects.</a:t>
            </a:r>
          </a:p>
          <a:p>
            <a:pPr eaLnBrk="1" hangingPunct="1">
              <a:defRPr/>
            </a:pPr>
            <a:r>
              <a:rPr lang="en-US" dirty="0"/>
              <a:t>System that relates project certainty and geologic certainty to a storable quantity estimate</a:t>
            </a:r>
          </a:p>
        </p:txBody>
      </p:sp>
      <p:sp>
        <p:nvSpPr>
          <p:cNvPr id="5" name="Slide Number Placeholder 4">
            <a:extLst>
              <a:ext uri="{FF2B5EF4-FFF2-40B4-BE49-F238E27FC236}">
                <a16:creationId xmlns:a16="http://schemas.microsoft.com/office/drawing/2014/main" id="{7A5C0C34-D018-4B67-A0AE-8F62E1A1CFAF}"/>
              </a:ext>
            </a:extLst>
          </p:cNvPr>
          <p:cNvSpPr>
            <a:spLocks noGrp="1"/>
          </p:cNvSpPr>
          <p:nvPr>
            <p:ph type="sldNum" sz="quarter" idx="12"/>
          </p:nvPr>
        </p:nvSpPr>
        <p:spPr/>
        <p:txBody>
          <a:bodyPr/>
          <a:lstStyle/>
          <a:p>
            <a:fld id="{D56E0238-AD72-724E-89A9-E792701F579F}" type="slidenum">
              <a:rPr lang="en-US" smtClean="0"/>
              <a:t>35</a:t>
            </a:fld>
            <a:endParaRPr lang="en-US"/>
          </a:p>
        </p:txBody>
      </p:sp>
      <p:pic>
        <p:nvPicPr>
          <p:cNvPr id="6" name="Recorded Sound">
            <a:hlinkClick r:id="" action="ppaction://media"/>
            <a:extLst>
              <a:ext uri="{FF2B5EF4-FFF2-40B4-BE49-F238E27FC236}">
                <a16:creationId xmlns:a16="http://schemas.microsoft.com/office/drawing/2014/main" id="{560D2A28-DBBD-4BEC-9A27-C6E89F676182}"/>
              </a:ext>
            </a:extLst>
          </p:cNvPr>
          <p:cNvPicPr>
            <a:picLocks noChangeAspect="1"/>
          </p:cNvPicPr>
          <p:nvPr>
            <a:audioFile r:link="rId1"/>
            <p:extLst>
              <p:ext uri="{DAA4B4D4-6D71-4841-9C94-3DE7FCFB9230}">
                <p14:media xmlns:p14="http://schemas.microsoft.com/office/powerpoint/2010/main" r:embed="rId2">
                  <p14:trim st="281.4328" end="9535.9339"/>
                </p14:media>
              </p:ext>
            </p:extLst>
          </p:nvPr>
        </p:nvPicPr>
        <p:blipFill>
          <a:blip r:embed="rId4"/>
          <a:stretch>
            <a:fillRect/>
          </a:stretch>
        </p:blipFill>
        <p:spPr>
          <a:xfrm>
            <a:off x="12334518" y="1447006"/>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00"/>
    </mc:Choice>
    <mc:Fallback xmlns="">
      <p:transition spd="slow" advTm="30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0F0F99-85EA-BA95-3B00-F9B22DF5A8BA}"/>
              </a:ext>
            </a:extLst>
          </p:cNvPr>
          <p:cNvSpPr txBox="1"/>
          <p:nvPr/>
        </p:nvSpPr>
        <p:spPr>
          <a:xfrm>
            <a:off x="656492" y="6133247"/>
            <a:ext cx="10879015" cy="369332"/>
          </a:xfrm>
          <a:prstGeom prst="rect">
            <a:avLst/>
          </a:prstGeom>
          <a:noFill/>
        </p:spPr>
        <p:txBody>
          <a:bodyPr wrap="square" rtlCol="0">
            <a:spAutoFit/>
          </a:bodyPr>
          <a:lstStyle/>
          <a:p>
            <a:r>
              <a:rPr lang="en-IN" b="1" dirty="0"/>
              <a:t>Courtesy: 2021 Global Status of CCS Report </a:t>
            </a:r>
          </a:p>
        </p:txBody>
      </p:sp>
      <p:graphicFrame>
        <p:nvGraphicFramePr>
          <p:cNvPr id="2" name="Table 3">
            <a:extLst>
              <a:ext uri="{FF2B5EF4-FFF2-40B4-BE49-F238E27FC236}">
                <a16:creationId xmlns:a16="http://schemas.microsoft.com/office/drawing/2014/main" id="{F1BEFD95-21FF-DF77-6876-BBBD3559107A}"/>
              </a:ext>
            </a:extLst>
          </p:cNvPr>
          <p:cNvGraphicFramePr>
            <a:graphicFrameLocks noGrp="1"/>
          </p:cNvGraphicFramePr>
          <p:nvPr>
            <p:extLst>
              <p:ext uri="{D42A27DB-BD31-4B8C-83A1-F6EECF244321}">
                <p14:modId xmlns:p14="http://schemas.microsoft.com/office/powerpoint/2010/main" val="1768736982"/>
              </p:ext>
            </p:extLst>
          </p:nvPr>
        </p:nvGraphicFramePr>
        <p:xfrm>
          <a:off x="576775" y="194781"/>
          <a:ext cx="9200270" cy="6408566"/>
        </p:xfrm>
        <a:graphic>
          <a:graphicData uri="http://schemas.openxmlformats.org/drawingml/2006/table">
            <a:tbl>
              <a:tblPr firstRow="1" bandRow="1">
                <a:tableStyleId>{5C22544A-7EE6-4342-B048-85BDC9FD1C3A}</a:tableStyleId>
              </a:tblPr>
              <a:tblGrid>
                <a:gridCol w="1434905">
                  <a:extLst>
                    <a:ext uri="{9D8B030D-6E8A-4147-A177-3AD203B41FA5}">
                      <a16:colId xmlns:a16="http://schemas.microsoft.com/office/drawing/2014/main" val="2999579539"/>
                    </a:ext>
                  </a:extLst>
                </a:gridCol>
                <a:gridCol w="928468">
                  <a:extLst>
                    <a:ext uri="{9D8B030D-6E8A-4147-A177-3AD203B41FA5}">
                      <a16:colId xmlns:a16="http://schemas.microsoft.com/office/drawing/2014/main" val="1453023195"/>
                    </a:ext>
                  </a:extLst>
                </a:gridCol>
                <a:gridCol w="844061">
                  <a:extLst>
                    <a:ext uri="{9D8B030D-6E8A-4147-A177-3AD203B41FA5}">
                      <a16:colId xmlns:a16="http://schemas.microsoft.com/office/drawing/2014/main" val="1782822428"/>
                    </a:ext>
                  </a:extLst>
                </a:gridCol>
                <a:gridCol w="1153551">
                  <a:extLst>
                    <a:ext uri="{9D8B030D-6E8A-4147-A177-3AD203B41FA5}">
                      <a16:colId xmlns:a16="http://schemas.microsoft.com/office/drawing/2014/main" val="1427613042"/>
                    </a:ext>
                  </a:extLst>
                </a:gridCol>
                <a:gridCol w="1364566">
                  <a:extLst>
                    <a:ext uri="{9D8B030D-6E8A-4147-A177-3AD203B41FA5}">
                      <a16:colId xmlns:a16="http://schemas.microsoft.com/office/drawing/2014/main" val="1042812481"/>
                    </a:ext>
                  </a:extLst>
                </a:gridCol>
                <a:gridCol w="1055077">
                  <a:extLst>
                    <a:ext uri="{9D8B030D-6E8A-4147-A177-3AD203B41FA5}">
                      <a16:colId xmlns:a16="http://schemas.microsoft.com/office/drawing/2014/main" val="286236857"/>
                    </a:ext>
                  </a:extLst>
                </a:gridCol>
                <a:gridCol w="1266092">
                  <a:extLst>
                    <a:ext uri="{9D8B030D-6E8A-4147-A177-3AD203B41FA5}">
                      <a16:colId xmlns:a16="http://schemas.microsoft.com/office/drawing/2014/main" val="4031071042"/>
                    </a:ext>
                  </a:extLst>
                </a:gridCol>
                <a:gridCol w="1153550">
                  <a:extLst>
                    <a:ext uri="{9D8B030D-6E8A-4147-A177-3AD203B41FA5}">
                      <a16:colId xmlns:a16="http://schemas.microsoft.com/office/drawing/2014/main" val="3973773521"/>
                    </a:ext>
                  </a:extLst>
                </a:gridCol>
              </a:tblGrid>
              <a:tr h="664237">
                <a:tc>
                  <a:txBody>
                    <a:bodyPr/>
                    <a:lstStyle/>
                    <a:p>
                      <a:pPr algn="ctr"/>
                      <a:r>
                        <a:rPr lang="en-IN" sz="1400" dirty="0"/>
                        <a:t>Country </a:t>
                      </a:r>
                    </a:p>
                  </a:txBody>
                  <a:tcPr/>
                </a:tc>
                <a:tc>
                  <a:txBody>
                    <a:bodyPr/>
                    <a:lstStyle/>
                    <a:p>
                      <a:pPr algn="ctr"/>
                      <a:r>
                        <a:rPr lang="en-IN" sz="1400" dirty="0"/>
                        <a:t>Stored</a:t>
                      </a:r>
                    </a:p>
                  </a:txBody>
                  <a:tcPr/>
                </a:tc>
                <a:tc>
                  <a:txBody>
                    <a:bodyPr/>
                    <a:lstStyle/>
                    <a:p>
                      <a:pPr algn="ctr"/>
                      <a:r>
                        <a:rPr lang="en-IN" sz="1400" dirty="0"/>
                        <a:t>Capacity </a:t>
                      </a:r>
                    </a:p>
                  </a:txBody>
                  <a:tcPr/>
                </a:tc>
                <a:tc>
                  <a:txBody>
                    <a:bodyPr/>
                    <a:lstStyle/>
                    <a:p>
                      <a:pPr algn="ctr"/>
                      <a:r>
                        <a:rPr lang="en-IN" sz="1400" dirty="0"/>
                        <a:t>Contingent</a:t>
                      </a:r>
                    </a:p>
                  </a:txBody>
                  <a:tcPr/>
                </a:tc>
                <a:tc>
                  <a:txBody>
                    <a:bodyPr/>
                    <a:lstStyle/>
                    <a:p>
                      <a:pPr algn="ctr"/>
                      <a:r>
                        <a:rPr lang="en-IN" sz="1400" dirty="0"/>
                        <a:t>Inaccessible Sub-commercial </a:t>
                      </a:r>
                    </a:p>
                  </a:txBody>
                  <a:tcPr/>
                </a:tc>
                <a:tc>
                  <a:txBody>
                    <a:bodyPr/>
                    <a:lstStyle/>
                    <a:p>
                      <a:pPr algn="ctr"/>
                      <a:r>
                        <a:rPr lang="en-IN" sz="1400" dirty="0"/>
                        <a:t>Prospective</a:t>
                      </a:r>
                    </a:p>
                  </a:txBody>
                  <a:tcPr/>
                </a:tc>
                <a:tc>
                  <a:txBody>
                    <a:bodyPr/>
                    <a:lstStyle/>
                    <a:p>
                      <a:pPr algn="ctr"/>
                      <a:r>
                        <a:rPr lang="en-IN" sz="1400" dirty="0"/>
                        <a:t>Inaccessible Undiscovered </a:t>
                      </a:r>
                    </a:p>
                  </a:txBody>
                  <a:tcPr/>
                </a:tc>
                <a:tc>
                  <a:txBody>
                    <a:bodyPr/>
                    <a:lstStyle/>
                    <a:p>
                      <a:pPr algn="ctr"/>
                      <a:r>
                        <a:rPr lang="en-IN" sz="1400" dirty="0"/>
                        <a:t>Total</a:t>
                      </a:r>
                    </a:p>
                  </a:txBody>
                  <a:tcPr/>
                </a:tc>
                <a:extLst>
                  <a:ext uri="{0D108BD9-81ED-4DB2-BD59-A6C34878D82A}">
                    <a16:rowId xmlns:a16="http://schemas.microsoft.com/office/drawing/2014/main" val="1850358892"/>
                  </a:ext>
                </a:extLst>
              </a:tr>
              <a:tr h="265695">
                <a:tc>
                  <a:txBody>
                    <a:bodyPr/>
                    <a:lstStyle/>
                    <a:p>
                      <a:pPr algn="ctr"/>
                      <a:r>
                        <a:rPr lang="en-IN" sz="1400" b="1" dirty="0"/>
                        <a:t>Australia </a:t>
                      </a:r>
                    </a:p>
                  </a:txBody>
                  <a:tcPr/>
                </a:tc>
                <a:tc>
                  <a:txBody>
                    <a:bodyPr/>
                    <a:lstStyle/>
                    <a:p>
                      <a:pPr algn="r"/>
                      <a:r>
                        <a:rPr lang="en-IN" sz="1400" dirty="0"/>
                        <a:t>0.001</a:t>
                      </a:r>
                    </a:p>
                  </a:txBody>
                  <a:tcPr/>
                </a:tc>
                <a:tc>
                  <a:txBody>
                    <a:bodyPr/>
                    <a:lstStyle/>
                    <a:p>
                      <a:pPr algn="r"/>
                      <a:r>
                        <a:rPr lang="en-IN" sz="1400" dirty="0"/>
                        <a:t>0.120</a:t>
                      </a:r>
                    </a:p>
                  </a:txBody>
                  <a:tcPr/>
                </a:tc>
                <a:tc>
                  <a:txBody>
                    <a:bodyPr/>
                    <a:lstStyle/>
                    <a:p>
                      <a:pPr algn="r"/>
                      <a:r>
                        <a:rPr lang="en-IN" sz="1400" dirty="0"/>
                        <a:t>17.956</a:t>
                      </a:r>
                    </a:p>
                  </a:txBody>
                  <a:tcPr/>
                </a:tc>
                <a:tc>
                  <a:txBody>
                    <a:bodyPr/>
                    <a:lstStyle/>
                    <a:p>
                      <a:pPr algn="r"/>
                      <a:r>
                        <a:rPr lang="en-IN" sz="1400" dirty="0"/>
                        <a:t>13.4</a:t>
                      </a:r>
                    </a:p>
                  </a:txBody>
                  <a:tcPr/>
                </a:tc>
                <a:tc>
                  <a:txBody>
                    <a:bodyPr/>
                    <a:lstStyle/>
                    <a:p>
                      <a:pPr algn="r"/>
                      <a:r>
                        <a:rPr lang="en-IN" sz="1400" dirty="0"/>
                        <a:t>470.953</a:t>
                      </a:r>
                    </a:p>
                  </a:txBody>
                  <a:tcPr/>
                </a:tc>
                <a:tc>
                  <a:txBody>
                    <a:bodyPr/>
                    <a:lstStyle/>
                    <a:p>
                      <a:pPr algn="r"/>
                      <a:r>
                        <a:rPr lang="en-IN" sz="1400" dirty="0"/>
                        <a:t>0</a:t>
                      </a:r>
                    </a:p>
                  </a:txBody>
                  <a:tcPr/>
                </a:tc>
                <a:tc>
                  <a:txBody>
                    <a:bodyPr/>
                    <a:lstStyle/>
                    <a:p>
                      <a:pPr algn="r"/>
                      <a:r>
                        <a:rPr lang="en-IN" sz="1400" dirty="0"/>
                        <a:t>502.43</a:t>
                      </a:r>
                    </a:p>
                  </a:txBody>
                  <a:tcPr/>
                </a:tc>
                <a:extLst>
                  <a:ext uri="{0D108BD9-81ED-4DB2-BD59-A6C34878D82A}">
                    <a16:rowId xmlns:a16="http://schemas.microsoft.com/office/drawing/2014/main" val="922770133"/>
                  </a:ext>
                </a:extLst>
              </a:tr>
              <a:tr h="265695">
                <a:tc>
                  <a:txBody>
                    <a:bodyPr/>
                    <a:lstStyle/>
                    <a:p>
                      <a:pPr algn="ctr"/>
                      <a:r>
                        <a:rPr lang="en-IN" sz="1400" b="1" dirty="0"/>
                        <a:t>United States </a:t>
                      </a:r>
                    </a:p>
                  </a:txBody>
                  <a:tcPr/>
                </a:tc>
                <a:tc>
                  <a:txBody>
                    <a:bodyPr/>
                    <a:lstStyle/>
                    <a:p>
                      <a:pPr algn="r"/>
                      <a:r>
                        <a:rPr lang="en-IN" sz="1400" dirty="0"/>
                        <a:t>0.003</a:t>
                      </a:r>
                    </a:p>
                  </a:txBody>
                  <a:tcPr/>
                </a:tc>
                <a:tc>
                  <a:txBody>
                    <a:bodyPr/>
                    <a:lstStyle/>
                    <a:p>
                      <a:pPr algn="r"/>
                      <a:r>
                        <a:rPr lang="en-IN" sz="1400" dirty="0"/>
                        <a:t>0.004</a:t>
                      </a:r>
                    </a:p>
                  </a:txBody>
                  <a:tcPr/>
                </a:tc>
                <a:tc>
                  <a:txBody>
                    <a:bodyPr/>
                    <a:lstStyle/>
                    <a:p>
                      <a:pPr algn="r"/>
                      <a:r>
                        <a:rPr lang="en-IN" sz="1400" dirty="0"/>
                        <a:t>55.288</a:t>
                      </a:r>
                    </a:p>
                  </a:txBody>
                  <a:tcPr/>
                </a:tc>
                <a:tc>
                  <a:txBody>
                    <a:bodyPr/>
                    <a:lstStyle/>
                    <a:p>
                      <a:pPr algn="r"/>
                      <a:r>
                        <a:rPr lang="en-IN" sz="1400" dirty="0"/>
                        <a:t>202.691</a:t>
                      </a:r>
                    </a:p>
                  </a:txBody>
                  <a:tcPr/>
                </a:tc>
                <a:tc>
                  <a:txBody>
                    <a:bodyPr/>
                    <a:lstStyle/>
                    <a:p>
                      <a:pPr algn="r"/>
                      <a:r>
                        <a:rPr lang="en-IN" sz="1400" dirty="0"/>
                        <a:t>7803.826</a:t>
                      </a:r>
                    </a:p>
                  </a:txBody>
                  <a:tcPr/>
                </a:tc>
                <a:tc>
                  <a:txBody>
                    <a:bodyPr/>
                    <a:lstStyle/>
                    <a:p>
                      <a:pPr algn="r"/>
                      <a:r>
                        <a:rPr lang="en-IN" sz="1400" dirty="0"/>
                        <a:t>0</a:t>
                      </a:r>
                    </a:p>
                  </a:txBody>
                  <a:tcPr/>
                </a:tc>
                <a:tc>
                  <a:txBody>
                    <a:bodyPr/>
                    <a:lstStyle/>
                    <a:p>
                      <a:pPr algn="r"/>
                      <a:r>
                        <a:rPr lang="en-IN" sz="1400" dirty="0"/>
                        <a:t>8061.812</a:t>
                      </a:r>
                    </a:p>
                  </a:txBody>
                  <a:tcPr/>
                </a:tc>
                <a:extLst>
                  <a:ext uri="{0D108BD9-81ED-4DB2-BD59-A6C34878D82A}">
                    <a16:rowId xmlns:a16="http://schemas.microsoft.com/office/drawing/2014/main" val="3239350676"/>
                  </a:ext>
                </a:extLst>
              </a:tr>
              <a:tr h="464966">
                <a:tc>
                  <a:txBody>
                    <a:bodyPr/>
                    <a:lstStyle/>
                    <a:p>
                      <a:pPr algn="ctr"/>
                      <a:r>
                        <a:rPr lang="en-IN" sz="1400" b="1" dirty="0"/>
                        <a:t>United Kingdom</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17.111</a:t>
                      </a:r>
                    </a:p>
                  </a:txBody>
                  <a:tcPr/>
                </a:tc>
                <a:tc>
                  <a:txBody>
                    <a:bodyPr/>
                    <a:lstStyle/>
                    <a:p>
                      <a:pPr algn="r"/>
                      <a:r>
                        <a:rPr lang="en-IN" sz="1400" dirty="0"/>
                        <a:t>0</a:t>
                      </a:r>
                    </a:p>
                  </a:txBody>
                  <a:tcPr/>
                </a:tc>
                <a:tc>
                  <a:txBody>
                    <a:bodyPr/>
                    <a:lstStyle/>
                    <a:p>
                      <a:pPr algn="r"/>
                      <a:r>
                        <a:rPr lang="en-IN" sz="1400" dirty="0"/>
                        <a:t>60.565</a:t>
                      </a:r>
                    </a:p>
                  </a:txBody>
                  <a:tcPr/>
                </a:tc>
                <a:tc>
                  <a:txBody>
                    <a:bodyPr/>
                    <a:lstStyle/>
                    <a:p>
                      <a:pPr algn="r"/>
                      <a:r>
                        <a:rPr lang="en-IN" sz="1400" dirty="0"/>
                        <a:t>0</a:t>
                      </a:r>
                    </a:p>
                  </a:txBody>
                  <a:tcPr/>
                </a:tc>
                <a:tc>
                  <a:txBody>
                    <a:bodyPr/>
                    <a:lstStyle/>
                    <a:p>
                      <a:pPr algn="r"/>
                      <a:r>
                        <a:rPr lang="en-IN" sz="1400" dirty="0"/>
                        <a:t>77.676</a:t>
                      </a:r>
                    </a:p>
                  </a:txBody>
                  <a:tcPr/>
                </a:tc>
                <a:extLst>
                  <a:ext uri="{0D108BD9-81ED-4DB2-BD59-A6C34878D82A}">
                    <a16:rowId xmlns:a16="http://schemas.microsoft.com/office/drawing/2014/main" val="577532891"/>
                  </a:ext>
                </a:extLst>
              </a:tr>
              <a:tr h="265695">
                <a:tc>
                  <a:txBody>
                    <a:bodyPr/>
                    <a:lstStyle/>
                    <a:p>
                      <a:pPr algn="ctr"/>
                      <a:r>
                        <a:rPr lang="en-IN" sz="1400" b="1" dirty="0"/>
                        <a:t>South Korea</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0.021</a:t>
                      </a:r>
                    </a:p>
                  </a:txBody>
                  <a:tcPr/>
                </a:tc>
                <a:tc>
                  <a:txBody>
                    <a:bodyPr/>
                    <a:lstStyle/>
                    <a:p>
                      <a:pPr algn="r"/>
                      <a:r>
                        <a:rPr lang="en-IN" sz="1400" dirty="0"/>
                        <a:t>201.281</a:t>
                      </a:r>
                    </a:p>
                  </a:txBody>
                  <a:tcPr/>
                </a:tc>
                <a:tc>
                  <a:txBody>
                    <a:bodyPr/>
                    <a:lstStyle/>
                    <a:p>
                      <a:pPr algn="r"/>
                      <a:r>
                        <a:rPr lang="en-IN" sz="1400" dirty="0"/>
                        <a:t>2.06</a:t>
                      </a:r>
                    </a:p>
                  </a:txBody>
                  <a:tcPr/>
                </a:tc>
                <a:tc>
                  <a:txBody>
                    <a:bodyPr/>
                    <a:lstStyle/>
                    <a:p>
                      <a:pPr algn="r"/>
                      <a:r>
                        <a:rPr lang="en-IN" sz="1400" dirty="0"/>
                        <a:t>203.362</a:t>
                      </a:r>
                    </a:p>
                  </a:txBody>
                  <a:tcPr/>
                </a:tc>
                <a:extLst>
                  <a:ext uri="{0D108BD9-81ED-4DB2-BD59-A6C34878D82A}">
                    <a16:rowId xmlns:a16="http://schemas.microsoft.com/office/drawing/2014/main" val="3077331253"/>
                  </a:ext>
                </a:extLst>
              </a:tr>
              <a:tr h="265695">
                <a:tc>
                  <a:txBody>
                    <a:bodyPr/>
                    <a:lstStyle/>
                    <a:p>
                      <a:pPr algn="ctr"/>
                      <a:r>
                        <a:rPr lang="en-IN" sz="1400" b="1" dirty="0"/>
                        <a:t>Pakistan</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1.702</a:t>
                      </a:r>
                    </a:p>
                  </a:txBody>
                  <a:tcPr/>
                </a:tc>
                <a:tc>
                  <a:txBody>
                    <a:bodyPr/>
                    <a:lstStyle/>
                    <a:p>
                      <a:pPr algn="r"/>
                      <a:r>
                        <a:rPr lang="en-IN" sz="1400" dirty="0"/>
                        <a:t>0</a:t>
                      </a:r>
                    </a:p>
                  </a:txBody>
                  <a:tcPr/>
                </a:tc>
                <a:tc>
                  <a:txBody>
                    <a:bodyPr/>
                    <a:lstStyle/>
                    <a:p>
                      <a:pPr algn="r"/>
                      <a:r>
                        <a:rPr lang="en-IN" sz="1400" dirty="0"/>
                        <a:t>30</a:t>
                      </a:r>
                    </a:p>
                  </a:txBody>
                  <a:tcPr/>
                </a:tc>
                <a:tc>
                  <a:txBody>
                    <a:bodyPr/>
                    <a:lstStyle/>
                    <a:p>
                      <a:pPr algn="r"/>
                      <a:r>
                        <a:rPr lang="en-IN" sz="1400" dirty="0"/>
                        <a:t>31.702</a:t>
                      </a:r>
                    </a:p>
                  </a:txBody>
                  <a:tcPr/>
                </a:tc>
                <a:extLst>
                  <a:ext uri="{0D108BD9-81ED-4DB2-BD59-A6C34878D82A}">
                    <a16:rowId xmlns:a16="http://schemas.microsoft.com/office/drawing/2014/main" val="363371763"/>
                  </a:ext>
                </a:extLst>
              </a:tr>
              <a:tr h="265695">
                <a:tc>
                  <a:txBody>
                    <a:bodyPr/>
                    <a:lstStyle/>
                    <a:p>
                      <a:pPr algn="ctr"/>
                      <a:r>
                        <a:rPr lang="en-IN" sz="1400" b="1" dirty="0"/>
                        <a:t>Norway</a:t>
                      </a:r>
                    </a:p>
                  </a:txBody>
                  <a:tcPr/>
                </a:tc>
                <a:tc>
                  <a:txBody>
                    <a:bodyPr/>
                    <a:lstStyle/>
                    <a:p>
                      <a:pPr algn="r"/>
                      <a:r>
                        <a:rPr lang="en-IN" sz="1400" dirty="0"/>
                        <a:t>0.026</a:t>
                      </a:r>
                    </a:p>
                  </a:txBody>
                  <a:tcPr/>
                </a:tc>
                <a:tc>
                  <a:txBody>
                    <a:bodyPr/>
                    <a:lstStyle/>
                    <a:p>
                      <a:pPr algn="r"/>
                      <a:r>
                        <a:rPr lang="en-IN" sz="1400" dirty="0"/>
                        <a:t>0.0368</a:t>
                      </a:r>
                    </a:p>
                  </a:txBody>
                  <a:tcPr/>
                </a:tc>
                <a:tc>
                  <a:txBody>
                    <a:bodyPr/>
                    <a:lstStyle/>
                    <a:p>
                      <a:pPr algn="r"/>
                      <a:r>
                        <a:rPr lang="en-IN" sz="1400" dirty="0"/>
                        <a:t>39.813</a:t>
                      </a:r>
                    </a:p>
                  </a:txBody>
                  <a:tcPr/>
                </a:tc>
                <a:tc>
                  <a:txBody>
                    <a:bodyPr/>
                    <a:lstStyle/>
                    <a:p>
                      <a:pPr algn="r"/>
                      <a:r>
                        <a:rPr lang="en-IN" sz="1400" dirty="0"/>
                        <a:t>16.2</a:t>
                      </a:r>
                    </a:p>
                  </a:txBody>
                  <a:tcPr/>
                </a:tc>
                <a:tc>
                  <a:txBody>
                    <a:bodyPr/>
                    <a:lstStyle/>
                    <a:p>
                      <a:pPr algn="r"/>
                      <a:r>
                        <a:rPr lang="en-IN" sz="1400" dirty="0"/>
                        <a:t>37.55</a:t>
                      </a:r>
                    </a:p>
                  </a:txBody>
                  <a:tcPr/>
                </a:tc>
                <a:tc>
                  <a:txBody>
                    <a:bodyPr/>
                    <a:lstStyle/>
                    <a:p>
                      <a:pPr algn="r"/>
                      <a:r>
                        <a:rPr lang="en-IN" sz="1400" dirty="0"/>
                        <a:t>0</a:t>
                      </a:r>
                    </a:p>
                  </a:txBody>
                  <a:tcPr/>
                </a:tc>
                <a:tc>
                  <a:txBody>
                    <a:bodyPr/>
                    <a:lstStyle/>
                    <a:p>
                      <a:pPr algn="r"/>
                      <a:r>
                        <a:rPr lang="en-IN" sz="1400" dirty="0"/>
                        <a:t>93.626</a:t>
                      </a:r>
                    </a:p>
                  </a:txBody>
                  <a:tcPr/>
                </a:tc>
                <a:extLst>
                  <a:ext uri="{0D108BD9-81ED-4DB2-BD59-A6C34878D82A}">
                    <a16:rowId xmlns:a16="http://schemas.microsoft.com/office/drawing/2014/main" val="1037610738"/>
                  </a:ext>
                </a:extLst>
              </a:tr>
              <a:tr h="265695">
                <a:tc>
                  <a:txBody>
                    <a:bodyPr/>
                    <a:lstStyle/>
                    <a:p>
                      <a:pPr algn="ctr"/>
                      <a:r>
                        <a:rPr lang="en-IN" sz="1400" b="1" dirty="0"/>
                        <a:t>Mexico</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89.54</a:t>
                      </a:r>
                    </a:p>
                  </a:txBody>
                  <a:tcPr/>
                </a:tc>
                <a:tc>
                  <a:txBody>
                    <a:bodyPr/>
                    <a:lstStyle/>
                    <a:p>
                      <a:pPr algn="r"/>
                      <a:r>
                        <a:rPr lang="en-IN" sz="1400" dirty="0"/>
                        <a:t>0</a:t>
                      </a:r>
                    </a:p>
                  </a:txBody>
                  <a:tcPr/>
                </a:tc>
                <a:tc>
                  <a:txBody>
                    <a:bodyPr/>
                    <a:lstStyle/>
                    <a:p>
                      <a:pPr algn="r"/>
                      <a:r>
                        <a:rPr lang="en-IN" sz="1400" dirty="0"/>
                        <a:t>11.26</a:t>
                      </a:r>
                    </a:p>
                  </a:txBody>
                  <a:tcPr/>
                </a:tc>
                <a:tc>
                  <a:txBody>
                    <a:bodyPr/>
                    <a:lstStyle/>
                    <a:p>
                      <a:pPr algn="r"/>
                      <a:r>
                        <a:rPr lang="en-IN" sz="1400" dirty="0"/>
                        <a:t>100.8</a:t>
                      </a:r>
                    </a:p>
                  </a:txBody>
                  <a:tcPr/>
                </a:tc>
                <a:extLst>
                  <a:ext uri="{0D108BD9-81ED-4DB2-BD59-A6C34878D82A}">
                    <a16:rowId xmlns:a16="http://schemas.microsoft.com/office/drawing/2014/main" val="2168333563"/>
                  </a:ext>
                </a:extLst>
              </a:tr>
              <a:tr h="265695">
                <a:tc>
                  <a:txBody>
                    <a:bodyPr/>
                    <a:lstStyle/>
                    <a:p>
                      <a:pPr algn="ctr"/>
                      <a:r>
                        <a:rPr lang="en-IN" sz="1400" b="1" dirty="0"/>
                        <a:t>Malaysia</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149.573</a:t>
                      </a:r>
                    </a:p>
                  </a:txBody>
                  <a:tcPr/>
                </a:tc>
                <a:tc>
                  <a:txBody>
                    <a:bodyPr/>
                    <a:lstStyle/>
                    <a:p>
                      <a:pPr algn="r"/>
                      <a:r>
                        <a:rPr lang="en-IN" sz="1400" dirty="0"/>
                        <a:t>149.573</a:t>
                      </a:r>
                    </a:p>
                  </a:txBody>
                  <a:tcPr/>
                </a:tc>
                <a:extLst>
                  <a:ext uri="{0D108BD9-81ED-4DB2-BD59-A6C34878D82A}">
                    <a16:rowId xmlns:a16="http://schemas.microsoft.com/office/drawing/2014/main" val="2346276311"/>
                  </a:ext>
                </a:extLst>
              </a:tr>
              <a:tr h="265695">
                <a:tc>
                  <a:txBody>
                    <a:bodyPr/>
                    <a:lstStyle/>
                    <a:p>
                      <a:pPr algn="ctr"/>
                      <a:r>
                        <a:rPr lang="en-IN" sz="1400" b="1" dirty="0"/>
                        <a:t>Japan</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5.226</a:t>
                      </a:r>
                    </a:p>
                  </a:txBody>
                  <a:tcPr/>
                </a:tc>
                <a:tc>
                  <a:txBody>
                    <a:bodyPr/>
                    <a:lstStyle/>
                    <a:p>
                      <a:pPr algn="r"/>
                      <a:r>
                        <a:rPr lang="en-IN" sz="1400" dirty="0"/>
                        <a:t>31</a:t>
                      </a:r>
                    </a:p>
                  </a:txBody>
                  <a:tcPr/>
                </a:tc>
                <a:tc>
                  <a:txBody>
                    <a:bodyPr/>
                    <a:lstStyle/>
                    <a:p>
                      <a:pPr algn="r"/>
                      <a:r>
                        <a:rPr lang="en-IN" sz="1400" dirty="0"/>
                        <a:t>116.04</a:t>
                      </a:r>
                    </a:p>
                  </a:txBody>
                  <a:tcPr/>
                </a:tc>
                <a:tc>
                  <a:txBody>
                    <a:bodyPr/>
                    <a:lstStyle/>
                    <a:p>
                      <a:pPr algn="r"/>
                      <a:r>
                        <a:rPr lang="en-IN" sz="1400" dirty="0"/>
                        <a:t>0</a:t>
                      </a:r>
                    </a:p>
                  </a:txBody>
                  <a:tcPr/>
                </a:tc>
                <a:tc>
                  <a:txBody>
                    <a:bodyPr/>
                    <a:lstStyle/>
                    <a:p>
                      <a:pPr algn="r"/>
                      <a:r>
                        <a:rPr lang="en-IN" sz="1400" dirty="0"/>
                        <a:t>152.266</a:t>
                      </a:r>
                    </a:p>
                  </a:txBody>
                  <a:tcPr/>
                </a:tc>
                <a:extLst>
                  <a:ext uri="{0D108BD9-81ED-4DB2-BD59-A6C34878D82A}">
                    <a16:rowId xmlns:a16="http://schemas.microsoft.com/office/drawing/2014/main" val="3942550071"/>
                  </a:ext>
                </a:extLst>
              </a:tr>
              <a:tr h="265695">
                <a:tc>
                  <a:txBody>
                    <a:bodyPr/>
                    <a:lstStyle/>
                    <a:p>
                      <a:pPr algn="ctr"/>
                      <a:r>
                        <a:rPr lang="en-IN" sz="1400" b="1" dirty="0"/>
                        <a:t>Indonesia</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2.46</a:t>
                      </a:r>
                    </a:p>
                  </a:txBody>
                  <a:tcPr/>
                </a:tc>
                <a:tc>
                  <a:txBody>
                    <a:bodyPr/>
                    <a:lstStyle/>
                    <a:p>
                      <a:pPr algn="r"/>
                      <a:r>
                        <a:rPr lang="en-IN" sz="1400" dirty="0"/>
                        <a:t>0</a:t>
                      </a:r>
                    </a:p>
                  </a:txBody>
                  <a:tcPr/>
                </a:tc>
                <a:tc>
                  <a:txBody>
                    <a:bodyPr/>
                    <a:lstStyle/>
                    <a:p>
                      <a:pPr algn="r"/>
                      <a:r>
                        <a:rPr lang="en-IN" sz="1400" dirty="0"/>
                        <a:t>13.395</a:t>
                      </a:r>
                    </a:p>
                  </a:txBody>
                  <a:tcPr/>
                </a:tc>
                <a:tc>
                  <a:txBody>
                    <a:bodyPr/>
                    <a:lstStyle/>
                    <a:p>
                      <a:pPr algn="r"/>
                      <a:r>
                        <a:rPr lang="en-IN" sz="1400" dirty="0"/>
                        <a:t>15.855</a:t>
                      </a:r>
                    </a:p>
                  </a:txBody>
                  <a:tcPr/>
                </a:tc>
                <a:extLst>
                  <a:ext uri="{0D108BD9-81ED-4DB2-BD59-A6C34878D82A}">
                    <a16:rowId xmlns:a16="http://schemas.microsoft.com/office/drawing/2014/main" val="2958017822"/>
                  </a:ext>
                </a:extLst>
              </a:tr>
              <a:tr h="265695">
                <a:tc>
                  <a:txBody>
                    <a:bodyPr/>
                    <a:lstStyle/>
                    <a:p>
                      <a:pPr algn="ctr"/>
                      <a:r>
                        <a:rPr lang="en-IN" sz="1400" b="1" dirty="0"/>
                        <a:t>India</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0.835</a:t>
                      </a:r>
                    </a:p>
                  </a:txBody>
                  <a:tcPr/>
                </a:tc>
                <a:tc>
                  <a:txBody>
                    <a:bodyPr/>
                    <a:lstStyle/>
                    <a:p>
                      <a:pPr algn="r"/>
                      <a:r>
                        <a:rPr lang="en-IN" sz="1400" dirty="0"/>
                        <a:t>0</a:t>
                      </a:r>
                    </a:p>
                  </a:txBody>
                  <a:tcPr/>
                </a:tc>
                <a:tc>
                  <a:txBody>
                    <a:bodyPr/>
                    <a:lstStyle/>
                    <a:p>
                      <a:pPr algn="r"/>
                      <a:r>
                        <a:rPr lang="en-IN" sz="1400" dirty="0"/>
                        <a:t>63.3</a:t>
                      </a:r>
                    </a:p>
                  </a:txBody>
                  <a:tcPr/>
                </a:tc>
                <a:tc>
                  <a:txBody>
                    <a:bodyPr/>
                    <a:lstStyle/>
                    <a:p>
                      <a:pPr algn="r"/>
                      <a:r>
                        <a:rPr lang="en-IN" sz="1400" dirty="0"/>
                        <a:t>64.135</a:t>
                      </a:r>
                    </a:p>
                  </a:txBody>
                  <a:tcPr/>
                </a:tc>
                <a:extLst>
                  <a:ext uri="{0D108BD9-81ED-4DB2-BD59-A6C34878D82A}">
                    <a16:rowId xmlns:a16="http://schemas.microsoft.com/office/drawing/2014/main" val="447509375"/>
                  </a:ext>
                </a:extLst>
              </a:tr>
              <a:tr h="265695">
                <a:tc>
                  <a:txBody>
                    <a:bodyPr/>
                    <a:lstStyle/>
                    <a:p>
                      <a:pPr algn="ctr"/>
                      <a:r>
                        <a:rPr lang="en-IN" sz="1400" b="1" dirty="0"/>
                        <a:t>Germany</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0.108</a:t>
                      </a:r>
                    </a:p>
                  </a:txBody>
                  <a:tcPr/>
                </a:tc>
                <a:tc>
                  <a:txBody>
                    <a:bodyPr/>
                    <a:lstStyle/>
                    <a:p>
                      <a:pPr algn="r"/>
                      <a:r>
                        <a:rPr lang="en-IN" sz="1400" dirty="0"/>
                        <a:t>0</a:t>
                      </a:r>
                    </a:p>
                  </a:txBody>
                  <a:tcPr/>
                </a:tc>
                <a:tc>
                  <a:txBody>
                    <a:bodyPr/>
                    <a:lstStyle/>
                    <a:p>
                      <a:pPr algn="r"/>
                      <a:r>
                        <a:rPr lang="en-IN" sz="1400" dirty="0"/>
                        <a:t>0.108</a:t>
                      </a:r>
                    </a:p>
                  </a:txBody>
                  <a:tcPr/>
                </a:tc>
                <a:extLst>
                  <a:ext uri="{0D108BD9-81ED-4DB2-BD59-A6C34878D82A}">
                    <a16:rowId xmlns:a16="http://schemas.microsoft.com/office/drawing/2014/main" val="3267545110"/>
                  </a:ext>
                </a:extLst>
              </a:tr>
              <a:tr h="265695">
                <a:tc>
                  <a:txBody>
                    <a:bodyPr/>
                    <a:lstStyle/>
                    <a:p>
                      <a:pPr algn="ctr"/>
                      <a:r>
                        <a:rPr lang="en-IN" sz="1400" b="1" dirty="0"/>
                        <a:t>Denmark</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0.093</a:t>
                      </a:r>
                    </a:p>
                  </a:txBody>
                  <a:tcPr/>
                </a:tc>
                <a:tc>
                  <a:txBody>
                    <a:bodyPr/>
                    <a:lstStyle/>
                    <a:p>
                      <a:pPr algn="r"/>
                      <a:r>
                        <a:rPr lang="en-IN" sz="1400" dirty="0"/>
                        <a:t>0</a:t>
                      </a:r>
                    </a:p>
                  </a:txBody>
                  <a:tcPr/>
                </a:tc>
                <a:tc>
                  <a:txBody>
                    <a:bodyPr/>
                    <a:lstStyle/>
                    <a:p>
                      <a:pPr algn="r"/>
                      <a:r>
                        <a:rPr lang="en-IN" sz="1400" dirty="0"/>
                        <a:t>1.536</a:t>
                      </a:r>
                    </a:p>
                  </a:txBody>
                  <a:tcPr/>
                </a:tc>
                <a:tc>
                  <a:txBody>
                    <a:bodyPr/>
                    <a:lstStyle/>
                    <a:p>
                      <a:pPr algn="r"/>
                      <a:r>
                        <a:rPr lang="en-IN" sz="1400" dirty="0"/>
                        <a:t>0</a:t>
                      </a:r>
                    </a:p>
                  </a:txBody>
                  <a:tcPr/>
                </a:tc>
                <a:tc>
                  <a:txBody>
                    <a:bodyPr/>
                    <a:lstStyle/>
                    <a:p>
                      <a:pPr algn="r"/>
                      <a:r>
                        <a:rPr lang="en-IN" sz="1400" dirty="0"/>
                        <a:t>1.629</a:t>
                      </a:r>
                    </a:p>
                  </a:txBody>
                  <a:tcPr/>
                </a:tc>
                <a:extLst>
                  <a:ext uri="{0D108BD9-81ED-4DB2-BD59-A6C34878D82A}">
                    <a16:rowId xmlns:a16="http://schemas.microsoft.com/office/drawing/2014/main" val="4008716207"/>
                  </a:ext>
                </a:extLst>
              </a:tr>
              <a:tr h="265695">
                <a:tc>
                  <a:txBody>
                    <a:bodyPr/>
                    <a:lstStyle/>
                    <a:p>
                      <a:pPr algn="ctr"/>
                      <a:r>
                        <a:rPr lang="en-IN" sz="1400" b="1" dirty="0"/>
                        <a:t>China</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4.795</a:t>
                      </a:r>
                    </a:p>
                  </a:txBody>
                  <a:tcPr/>
                </a:tc>
                <a:tc>
                  <a:txBody>
                    <a:bodyPr/>
                    <a:lstStyle/>
                    <a:p>
                      <a:pPr algn="r"/>
                      <a:r>
                        <a:rPr lang="en-IN" sz="1400" dirty="0"/>
                        <a:t>5.736</a:t>
                      </a:r>
                    </a:p>
                  </a:txBody>
                  <a:tcPr/>
                </a:tc>
                <a:tc>
                  <a:txBody>
                    <a:bodyPr/>
                    <a:lstStyle/>
                    <a:p>
                      <a:pPr algn="r"/>
                      <a:r>
                        <a:rPr lang="en-IN" sz="1400" dirty="0"/>
                        <a:t>0</a:t>
                      </a:r>
                    </a:p>
                  </a:txBody>
                  <a:tcPr/>
                </a:tc>
                <a:tc>
                  <a:txBody>
                    <a:bodyPr/>
                    <a:lstStyle/>
                    <a:p>
                      <a:pPr algn="r"/>
                      <a:r>
                        <a:rPr lang="en-IN" sz="1400" dirty="0"/>
                        <a:t>3066.9</a:t>
                      </a:r>
                    </a:p>
                  </a:txBody>
                  <a:tcPr/>
                </a:tc>
                <a:tc>
                  <a:txBody>
                    <a:bodyPr/>
                    <a:lstStyle/>
                    <a:p>
                      <a:pPr algn="r"/>
                      <a:r>
                        <a:rPr lang="en-IN" sz="1400" dirty="0"/>
                        <a:t>3077.431</a:t>
                      </a:r>
                    </a:p>
                  </a:txBody>
                  <a:tcPr/>
                </a:tc>
                <a:extLst>
                  <a:ext uri="{0D108BD9-81ED-4DB2-BD59-A6C34878D82A}">
                    <a16:rowId xmlns:a16="http://schemas.microsoft.com/office/drawing/2014/main" val="3436512167"/>
                  </a:ext>
                </a:extLst>
              </a:tr>
              <a:tr h="265695">
                <a:tc>
                  <a:txBody>
                    <a:bodyPr/>
                    <a:lstStyle/>
                    <a:p>
                      <a:pPr algn="ctr"/>
                      <a:r>
                        <a:rPr lang="en-IN" sz="1400" b="1" dirty="0"/>
                        <a:t>Canada</a:t>
                      </a:r>
                    </a:p>
                  </a:txBody>
                  <a:tcPr/>
                </a:tc>
                <a:tc>
                  <a:txBody>
                    <a:bodyPr/>
                    <a:lstStyle/>
                    <a:p>
                      <a:pPr algn="r"/>
                      <a:r>
                        <a:rPr lang="en-IN" sz="1400" dirty="0"/>
                        <a:t>0.005</a:t>
                      </a:r>
                    </a:p>
                  </a:txBody>
                  <a:tcPr/>
                </a:tc>
                <a:tc>
                  <a:txBody>
                    <a:bodyPr/>
                    <a:lstStyle/>
                    <a:p>
                      <a:pPr algn="r"/>
                      <a:r>
                        <a:rPr lang="en-IN" sz="1400" dirty="0"/>
                        <a:t>0.056</a:t>
                      </a:r>
                    </a:p>
                  </a:txBody>
                  <a:tcPr/>
                </a:tc>
                <a:tc>
                  <a:txBody>
                    <a:bodyPr/>
                    <a:lstStyle/>
                    <a:p>
                      <a:pPr algn="r"/>
                      <a:r>
                        <a:rPr lang="en-IN" sz="1400" dirty="0"/>
                        <a:t>25.625</a:t>
                      </a:r>
                    </a:p>
                  </a:txBody>
                  <a:tcPr/>
                </a:tc>
                <a:tc>
                  <a:txBody>
                    <a:bodyPr/>
                    <a:lstStyle/>
                    <a:p>
                      <a:pPr algn="r"/>
                      <a:r>
                        <a:rPr lang="en-IN" sz="1400" dirty="0"/>
                        <a:t>18.016</a:t>
                      </a:r>
                    </a:p>
                  </a:txBody>
                  <a:tcPr/>
                </a:tc>
                <a:tc>
                  <a:txBody>
                    <a:bodyPr/>
                    <a:lstStyle/>
                    <a:p>
                      <a:pPr algn="r"/>
                      <a:r>
                        <a:rPr lang="en-IN" sz="1400" dirty="0"/>
                        <a:t>360.27</a:t>
                      </a:r>
                    </a:p>
                  </a:txBody>
                  <a:tcPr/>
                </a:tc>
                <a:tc>
                  <a:txBody>
                    <a:bodyPr/>
                    <a:lstStyle/>
                    <a:p>
                      <a:pPr algn="r"/>
                      <a:r>
                        <a:rPr lang="en-IN" sz="1400" dirty="0"/>
                        <a:t>0</a:t>
                      </a:r>
                    </a:p>
                  </a:txBody>
                  <a:tcPr/>
                </a:tc>
                <a:tc>
                  <a:txBody>
                    <a:bodyPr/>
                    <a:lstStyle/>
                    <a:p>
                      <a:pPr algn="r"/>
                      <a:r>
                        <a:rPr lang="en-IN" sz="1400" dirty="0"/>
                        <a:t>403.972</a:t>
                      </a:r>
                    </a:p>
                  </a:txBody>
                  <a:tcPr/>
                </a:tc>
                <a:extLst>
                  <a:ext uri="{0D108BD9-81ED-4DB2-BD59-A6C34878D82A}">
                    <a16:rowId xmlns:a16="http://schemas.microsoft.com/office/drawing/2014/main" val="1800211435"/>
                  </a:ext>
                </a:extLst>
              </a:tr>
              <a:tr h="265695">
                <a:tc>
                  <a:txBody>
                    <a:bodyPr/>
                    <a:lstStyle/>
                    <a:p>
                      <a:pPr algn="ctr"/>
                      <a:r>
                        <a:rPr lang="en-IN" sz="1400" b="1" dirty="0"/>
                        <a:t>Bangladesh</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1.133</a:t>
                      </a:r>
                    </a:p>
                  </a:txBody>
                  <a:tcPr/>
                </a:tc>
                <a:tc>
                  <a:txBody>
                    <a:bodyPr/>
                    <a:lstStyle/>
                    <a:p>
                      <a:pPr algn="r"/>
                      <a:r>
                        <a:rPr lang="en-IN" sz="1400" dirty="0"/>
                        <a:t>0</a:t>
                      </a:r>
                    </a:p>
                  </a:txBody>
                  <a:tcPr/>
                </a:tc>
                <a:tc>
                  <a:txBody>
                    <a:bodyPr/>
                    <a:lstStyle/>
                    <a:p>
                      <a:pPr algn="r"/>
                      <a:r>
                        <a:rPr lang="en-IN" sz="1400" dirty="0"/>
                        <a:t>20</a:t>
                      </a:r>
                    </a:p>
                  </a:txBody>
                  <a:tcPr/>
                </a:tc>
                <a:tc>
                  <a:txBody>
                    <a:bodyPr/>
                    <a:lstStyle/>
                    <a:p>
                      <a:pPr algn="r"/>
                      <a:r>
                        <a:rPr lang="en-IN" sz="1400" dirty="0"/>
                        <a:t>21.133</a:t>
                      </a:r>
                    </a:p>
                  </a:txBody>
                  <a:tcPr/>
                </a:tc>
                <a:extLst>
                  <a:ext uri="{0D108BD9-81ED-4DB2-BD59-A6C34878D82A}">
                    <a16:rowId xmlns:a16="http://schemas.microsoft.com/office/drawing/2014/main" val="420859390"/>
                  </a:ext>
                </a:extLst>
              </a:tr>
              <a:tr h="265695">
                <a:tc>
                  <a:txBody>
                    <a:bodyPr/>
                    <a:lstStyle/>
                    <a:p>
                      <a:pPr algn="ctr"/>
                      <a:r>
                        <a:rPr lang="en-IN" sz="1400" b="1" dirty="0"/>
                        <a:t>Brazil</a:t>
                      </a:r>
                    </a:p>
                  </a:txBody>
                  <a:tcPr/>
                </a:tc>
                <a:tc>
                  <a:txBody>
                    <a:bodyPr/>
                    <a:lstStyle/>
                    <a:p>
                      <a:pPr algn="r"/>
                      <a:r>
                        <a:rPr lang="en-IN" sz="1400" dirty="0"/>
                        <a:t>0.001</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2.469</a:t>
                      </a:r>
                    </a:p>
                  </a:txBody>
                  <a:tcPr/>
                </a:tc>
                <a:tc>
                  <a:txBody>
                    <a:bodyPr/>
                    <a:lstStyle/>
                    <a:p>
                      <a:pPr algn="r"/>
                      <a:r>
                        <a:rPr lang="en-IN" sz="1400" dirty="0"/>
                        <a:t>0</a:t>
                      </a:r>
                    </a:p>
                  </a:txBody>
                  <a:tcPr/>
                </a:tc>
                <a:tc>
                  <a:txBody>
                    <a:bodyPr/>
                    <a:lstStyle/>
                    <a:p>
                      <a:pPr algn="r"/>
                      <a:r>
                        <a:rPr lang="en-IN" sz="1400" dirty="0"/>
                        <a:t>0</a:t>
                      </a:r>
                    </a:p>
                  </a:txBody>
                  <a:tcPr/>
                </a:tc>
                <a:tc>
                  <a:txBody>
                    <a:bodyPr/>
                    <a:lstStyle/>
                    <a:p>
                      <a:pPr algn="r"/>
                      <a:r>
                        <a:rPr lang="en-IN" sz="1400" dirty="0"/>
                        <a:t>2.47</a:t>
                      </a:r>
                    </a:p>
                  </a:txBody>
                  <a:tcPr/>
                </a:tc>
                <a:extLst>
                  <a:ext uri="{0D108BD9-81ED-4DB2-BD59-A6C34878D82A}">
                    <a16:rowId xmlns:a16="http://schemas.microsoft.com/office/drawing/2014/main" val="1497542370"/>
                  </a:ext>
                </a:extLst>
              </a:tr>
              <a:tr h="265695">
                <a:tc>
                  <a:txBody>
                    <a:bodyPr/>
                    <a:lstStyle/>
                    <a:p>
                      <a:pPr algn="ctr"/>
                      <a:r>
                        <a:rPr lang="en-IN" sz="1600" b="1" dirty="0"/>
                        <a:t>Total</a:t>
                      </a:r>
                    </a:p>
                  </a:txBody>
                  <a:tcPr/>
                </a:tc>
                <a:tc>
                  <a:txBody>
                    <a:bodyPr/>
                    <a:lstStyle/>
                    <a:p>
                      <a:pPr algn="r"/>
                      <a:r>
                        <a:rPr lang="en-IN" sz="1600" b="1" dirty="0"/>
                        <a:t>0.036</a:t>
                      </a:r>
                    </a:p>
                  </a:txBody>
                  <a:tcPr/>
                </a:tc>
                <a:tc>
                  <a:txBody>
                    <a:bodyPr/>
                    <a:lstStyle/>
                    <a:p>
                      <a:pPr algn="r"/>
                      <a:r>
                        <a:rPr lang="en-IN" sz="1600" b="1" dirty="0"/>
                        <a:t>0.2168</a:t>
                      </a:r>
                    </a:p>
                  </a:txBody>
                  <a:tcPr/>
                </a:tc>
                <a:tc>
                  <a:txBody>
                    <a:bodyPr/>
                    <a:lstStyle/>
                    <a:p>
                      <a:pPr algn="r"/>
                      <a:r>
                        <a:rPr lang="en-IN" sz="1600" b="1" dirty="0"/>
                        <a:t>165.907</a:t>
                      </a:r>
                    </a:p>
                  </a:txBody>
                  <a:tcPr/>
                </a:tc>
                <a:tc>
                  <a:txBody>
                    <a:bodyPr/>
                    <a:lstStyle/>
                    <a:p>
                      <a:pPr algn="r"/>
                      <a:r>
                        <a:rPr lang="en-IN" sz="1600" b="1" dirty="0"/>
                        <a:t>385.203</a:t>
                      </a:r>
                    </a:p>
                  </a:txBody>
                  <a:tcPr/>
                </a:tc>
                <a:tc>
                  <a:txBody>
                    <a:bodyPr/>
                    <a:lstStyle/>
                    <a:p>
                      <a:pPr algn="r"/>
                      <a:r>
                        <a:rPr lang="en-IN" sz="1600" b="1" dirty="0"/>
                        <a:t>9052.129</a:t>
                      </a:r>
                    </a:p>
                  </a:txBody>
                  <a:tcPr/>
                </a:tc>
                <a:tc>
                  <a:txBody>
                    <a:bodyPr/>
                    <a:lstStyle/>
                    <a:p>
                      <a:pPr algn="r"/>
                      <a:r>
                        <a:rPr lang="en-IN" sz="1600" b="1" dirty="0"/>
                        <a:t>3356.488</a:t>
                      </a:r>
                    </a:p>
                  </a:txBody>
                  <a:tcPr/>
                </a:tc>
                <a:tc>
                  <a:txBody>
                    <a:bodyPr/>
                    <a:lstStyle/>
                    <a:p>
                      <a:pPr algn="r"/>
                      <a:r>
                        <a:rPr lang="en-IN" sz="1600" b="1" dirty="0"/>
                        <a:t>12959.98</a:t>
                      </a:r>
                    </a:p>
                  </a:txBody>
                  <a:tcPr/>
                </a:tc>
                <a:extLst>
                  <a:ext uri="{0D108BD9-81ED-4DB2-BD59-A6C34878D82A}">
                    <a16:rowId xmlns:a16="http://schemas.microsoft.com/office/drawing/2014/main" val="2579989982"/>
                  </a:ext>
                </a:extLst>
              </a:tr>
            </a:tbl>
          </a:graphicData>
        </a:graphic>
      </p:graphicFrame>
      <p:sp>
        <p:nvSpPr>
          <p:cNvPr id="6" name="TextBox 5">
            <a:extLst>
              <a:ext uri="{FF2B5EF4-FFF2-40B4-BE49-F238E27FC236}">
                <a16:creationId xmlns:a16="http://schemas.microsoft.com/office/drawing/2014/main" id="{7F549A60-7FF0-209A-F601-7B8C5C074B94}"/>
              </a:ext>
            </a:extLst>
          </p:cNvPr>
          <p:cNvSpPr txBox="1"/>
          <p:nvPr/>
        </p:nvSpPr>
        <p:spPr>
          <a:xfrm>
            <a:off x="9985716" y="4077019"/>
            <a:ext cx="1910862" cy="2308324"/>
          </a:xfrm>
          <a:prstGeom prst="rect">
            <a:avLst/>
          </a:prstGeom>
          <a:noFill/>
        </p:spPr>
        <p:txBody>
          <a:bodyPr wrap="square" rtlCol="0">
            <a:spAutoFit/>
          </a:bodyPr>
          <a:lstStyle/>
          <a:p>
            <a:r>
              <a:rPr lang="en-IN" b="1" dirty="0"/>
              <a:t>Total Storage Resources in GT (Gigatonnes)</a:t>
            </a:r>
          </a:p>
          <a:p>
            <a:endParaRPr lang="en-IN" b="1" dirty="0"/>
          </a:p>
          <a:p>
            <a:endParaRPr lang="en-IN" b="1" dirty="0"/>
          </a:p>
          <a:p>
            <a:r>
              <a:rPr lang="en-IN" b="1" dirty="0"/>
              <a:t>Courtesy: 2021 Global Status of CCS Report </a:t>
            </a:r>
          </a:p>
        </p:txBody>
      </p:sp>
    </p:spTree>
    <p:extLst>
      <p:ext uri="{BB962C8B-B14F-4D97-AF65-F5344CB8AC3E}">
        <p14:creationId xmlns:p14="http://schemas.microsoft.com/office/powerpoint/2010/main" val="1092767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430C5-EB3C-45FB-9E35-070A8297F7AD}"/>
              </a:ext>
            </a:extLst>
          </p:cNvPr>
          <p:cNvSpPr>
            <a:spLocks noGrp="1"/>
          </p:cNvSpPr>
          <p:nvPr>
            <p:ph type="title"/>
          </p:nvPr>
        </p:nvSpPr>
        <p:spPr>
          <a:xfrm>
            <a:off x="609600" y="691241"/>
            <a:ext cx="10972800" cy="990600"/>
          </a:xfrm>
        </p:spPr>
        <p:txBody>
          <a:bodyPr/>
          <a:lstStyle/>
          <a:p>
            <a:pPr algn="ctr">
              <a:defRPr/>
            </a:pPr>
            <a:r>
              <a:rPr lang="en-US" dirty="0"/>
              <a:t>Acknowledgements</a:t>
            </a:r>
          </a:p>
        </p:txBody>
      </p:sp>
      <p:sp>
        <p:nvSpPr>
          <p:cNvPr id="4" name="Content Placeholder 3">
            <a:extLst>
              <a:ext uri="{FF2B5EF4-FFF2-40B4-BE49-F238E27FC236}">
                <a16:creationId xmlns:a16="http://schemas.microsoft.com/office/drawing/2014/main" id="{82433940-19B6-495D-B28B-AC818161B3AA}"/>
              </a:ext>
            </a:extLst>
          </p:cNvPr>
          <p:cNvSpPr txBox="1">
            <a:spLocks noGrp="1"/>
          </p:cNvSpPr>
          <p:nvPr>
            <p:ph idx="1"/>
          </p:nvPr>
        </p:nvSpPr>
        <p:spPr>
          <a:xfrm>
            <a:off x="114300" y="1790700"/>
            <a:ext cx="11582400" cy="3807645"/>
          </a:xfrm>
        </p:spPr>
        <p:txBody>
          <a:bodyPr wrap="square" rtlCol="0">
            <a:spAutoFit/>
          </a:bodyPr>
          <a:lstStyle/>
          <a:p>
            <a:pPr marL="225425" indent="-225425">
              <a:lnSpc>
                <a:spcPct val="110000"/>
              </a:lnSpc>
              <a:buSzPct val="150000"/>
              <a:buFont typeface="Wingdings" panose="05000000000000000000" pitchFamily="2" charset="2"/>
              <a:buChar char="§"/>
              <a:defRPr/>
            </a:pPr>
            <a:r>
              <a:rPr lang="en-US" sz="1800" b="0" dirty="0">
                <a:latin typeface="Gill Sans MT"/>
                <a:cs typeface="Gill Sans MT"/>
              </a:rPr>
              <a:t>Society of Petroleum Engineers’ members are leading and organizing the SRMS guidelines development with support of SPE staff.  SPE is the largest individual-member organization serving managers, engineers, scientists and other professionals worldwide in the upstream segment of the oil and gas industry.</a:t>
            </a:r>
          </a:p>
          <a:p>
            <a:pPr marL="225425" indent="-225425">
              <a:lnSpc>
                <a:spcPct val="110000"/>
              </a:lnSpc>
              <a:buSzPct val="150000"/>
              <a:buFont typeface="Wingdings" panose="05000000000000000000" pitchFamily="2" charset="2"/>
              <a:buChar char="§"/>
              <a:defRPr/>
            </a:pPr>
            <a:r>
              <a:rPr lang="en-US" sz="1800" b="0" dirty="0">
                <a:latin typeface="Gill Sans MT"/>
                <a:cs typeface="Gill Sans MT"/>
              </a:rPr>
              <a:t>The Oil and Gas Climate Initiative supports the SRMS development. Their mission is to accelerate actions that mitigate greenhouse gas emissions from the industry’s operations, while still meeting the world’s energy needs.</a:t>
            </a:r>
          </a:p>
          <a:p>
            <a:pPr marL="225425" indent="-225425">
              <a:lnSpc>
                <a:spcPct val="110000"/>
              </a:lnSpc>
              <a:buSzPct val="150000"/>
              <a:buFont typeface="Wingdings" panose="05000000000000000000" pitchFamily="2" charset="2"/>
              <a:buChar char="§"/>
              <a:defRPr/>
            </a:pPr>
            <a:r>
              <a:rPr lang="en-US" sz="1800" b="0" dirty="0" err="1">
                <a:effectLst/>
                <a:latin typeface="Gill Sans MT" panose="020B0502020104020203" pitchFamily="34" charset="0"/>
                <a:ea typeface="Times New Roman" panose="02020603050405020304" pitchFamily="18" charset="0"/>
              </a:rPr>
              <a:t>CarbonSAFE</a:t>
            </a:r>
            <a:r>
              <a:rPr lang="en-US" sz="1800" b="0" dirty="0">
                <a:effectLst/>
                <a:latin typeface="Gill Sans MT" panose="020B0502020104020203" pitchFamily="34" charset="0"/>
                <a:ea typeface="Times New Roman" panose="02020603050405020304" pitchFamily="18" charset="0"/>
              </a:rPr>
              <a:t> Macon County project (US DOE DE-FE0029381) is funded by the US Department of Energy (USDOE) through the </a:t>
            </a:r>
            <a:r>
              <a:rPr lang="en-US" sz="1800" b="0" dirty="0">
                <a:latin typeface="Gill Sans MT"/>
                <a:cs typeface="Gill Sans MT"/>
              </a:rPr>
              <a:t>National Energy Technology Laboratory (NETL)</a:t>
            </a:r>
            <a:r>
              <a:rPr lang="en-US" sz="1800" b="0" dirty="0">
                <a:effectLst/>
                <a:latin typeface="Gill Sans MT" panose="020B0502020104020203" pitchFamily="34" charset="0"/>
                <a:ea typeface="Times New Roman" panose="02020603050405020304" pitchFamily="18" charset="0"/>
              </a:rPr>
              <a:t>).</a:t>
            </a:r>
            <a:endParaRPr lang="en-US" sz="1800" b="0" dirty="0">
              <a:latin typeface="Gill Sans MT" panose="020B0502020104020203" pitchFamily="34" charset="0"/>
              <a:cs typeface="Gill Sans MT"/>
            </a:endParaRPr>
          </a:p>
          <a:p>
            <a:pPr marL="225425" indent="-225425">
              <a:lnSpc>
                <a:spcPct val="110000"/>
              </a:lnSpc>
              <a:buSzPct val="150000"/>
              <a:buFont typeface="Wingdings" panose="05000000000000000000" pitchFamily="2" charset="2"/>
              <a:buChar char="§"/>
              <a:defRPr/>
            </a:pPr>
            <a:r>
              <a:rPr lang="en-US" sz="1800" b="0" dirty="0">
                <a:latin typeface="Gill Sans MT"/>
                <a:cs typeface="Gill Sans MT"/>
              </a:rPr>
              <a:t>The Midwest Geological Sequestration Consortium is funded by the USDOE through the NETL via the Regional Carbon Sequestration Partnership Program (contract number DE-FC26-05NT42588) and by a cost share agreement with the Illinois Dept of Commerce and Economic Opportunity, Off. of Coal Development through the Illinois Clean Coal Institute.</a:t>
            </a:r>
          </a:p>
        </p:txBody>
      </p:sp>
      <p:sp>
        <p:nvSpPr>
          <p:cNvPr id="5" name="Slide Number Placeholder 4">
            <a:extLst>
              <a:ext uri="{FF2B5EF4-FFF2-40B4-BE49-F238E27FC236}">
                <a16:creationId xmlns:a16="http://schemas.microsoft.com/office/drawing/2014/main" id="{D07D7F98-66B2-4796-A8E9-B43C5AD6702B}"/>
              </a:ext>
            </a:extLst>
          </p:cNvPr>
          <p:cNvSpPr>
            <a:spLocks noGrp="1"/>
          </p:cNvSpPr>
          <p:nvPr>
            <p:ph type="sldNum" sz="quarter" idx="12"/>
          </p:nvPr>
        </p:nvSpPr>
        <p:spPr/>
        <p:txBody>
          <a:bodyPr/>
          <a:lstStyle/>
          <a:p>
            <a:fld id="{D56E0238-AD72-724E-89A9-E792701F579F}" type="slidenum">
              <a:rPr lang="en-US" smtClean="0"/>
              <a:t>37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6F85-D74B-4E56-AB5E-155255E8C868}"/>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896F4C80-15F1-440E-B4B0-015A26E9E8EC}"/>
              </a:ext>
            </a:extLst>
          </p:cNvPr>
          <p:cNvSpPr>
            <a:spLocks noGrp="1"/>
          </p:cNvSpPr>
          <p:nvPr>
            <p:ph idx="1"/>
          </p:nvPr>
        </p:nvSpPr>
        <p:spPr>
          <a:xfrm>
            <a:off x="444500" y="2004875"/>
            <a:ext cx="10515600" cy="616225"/>
          </a:xfrm>
        </p:spPr>
        <p:txBody>
          <a:bodyPr>
            <a:noAutofit/>
          </a:bodyPr>
          <a:lstStyle/>
          <a:p>
            <a:pPr marR="0" algn="l" rtl="0"/>
            <a:r>
              <a:rPr lang="en-US" sz="1800" b="0" i="0" u="none" strike="noStrike" baseline="0" dirty="0">
                <a:latin typeface="Arial" panose="020B0604020202020204" pitchFamily="34" charset="0"/>
              </a:rPr>
              <a:t>“The CO</a:t>
            </a:r>
            <a:r>
              <a:rPr lang="en-US" sz="1800" b="0" i="0" u="none" strike="noStrike" baseline="-25000" dirty="0">
                <a:latin typeface="Arial" panose="020B0604020202020204" pitchFamily="34" charset="0"/>
              </a:rPr>
              <a:t>2</a:t>
            </a:r>
            <a:r>
              <a:rPr lang="en-US" sz="1800" b="0" i="0" u="none" strike="noStrike" baseline="0" dirty="0">
                <a:latin typeface="Arial" panose="020B0604020202020204" pitchFamily="34" charset="0"/>
              </a:rPr>
              <a:t> storage resources management system (SRMS): toward a common approach to classifying, categorizing, and quantifying storage resources”, Scott M. Frailey, George J. Koperna, Owain Tucker, 14</a:t>
            </a:r>
            <a:r>
              <a:rPr lang="en-US" sz="1800" b="0" i="0" u="none" strike="noStrike" baseline="30000" dirty="0">
                <a:latin typeface="Arial" panose="020B0604020202020204" pitchFamily="34" charset="0"/>
              </a:rPr>
              <a:t>th</a:t>
            </a:r>
            <a:r>
              <a:rPr lang="en-US" sz="1800" b="0" i="0" u="none" strike="noStrike" baseline="0" dirty="0">
                <a:latin typeface="Arial" panose="020B0604020202020204" pitchFamily="34" charset="0"/>
              </a:rPr>
              <a:t> International Conference on Greenhouse Gas Control Technologies (GHGT-14), October 21-15, 2018, Australia</a:t>
            </a:r>
          </a:p>
          <a:p>
            <a:pPr marR="0" algn="l" rtl="0"/>
            <a:r>
              <a:rPr lang="en-US" sz="1800" b="0" i="0" u="none" strike="noStrike" baseline="0" dirty="0">
                <a:latin typeface="Arial" panose="020B0604020202020204" pitchFamily="34" charset="0"/>
              </a:rPr>
              <a:t> “The genesis of the CO</a:t>
            </a:r>
            <a:r>
              <a:rPr lang="en-US" sz="1800" b="0" i="0" u="none" strike="noStrike" baseline="-25000" dirty="0">
                <a:latin typeface="Arial" panose="020B0604020202020204" pitchFamily="34" charset="0"/>
              </a:rPr>
              <a:t>2</a:t>
            </a:r>
            <a:r>
              <a:rPr lang="en-US" sz="1800" b="0" i="0" u="none" strike="noStrike" baseline="0" dirty="0">
                <a:latin typeface="Arial" panose="020B0604020202020204" pitchFamily="34" charset="0"/>
              </a:rPr>
              <a:t> storage resource management system (SRMS)”, Scott M. Frailey, Owain Tucker, George J. Koperna, 2016, 13th International Conference on Greenhouse Gas Technologies (GHGT-13) Proceedings. Energy Procedia 114: 4262-4269.</a:t>
            </a:r>
            <a:endParaRPr lang="en-US" sz="1800" dirty="0"/>
          </a:p>
        </p:txBody>
      </p:sp>
      <p:sp>
        <p:nvSpPr>
          <p:cNvPr id="5" name="Slide Number Placeholder 4">
            <a:extLst>
              <a:ext uri="{FF2B5EF4-FFF2-40B4-BE49-F238E27FC236}">
                <a16:creationId xmlns:a16="http://schemas.microsoft.com/office/drawing/2014/main" id="{DEC3AE4C-CEF9-429A-81DB-6B917138627D}"/>
              </a:ext>
            </a:extLst>
          </p:cNvPr>
          <p:cNvSpPr>
            <a:spLocks noGrp="1"/>
          </p:cNvSpPr>
          <p:nvPr>
            <p:ph type="sldNum" sz="quarter" idx="12"/>
          </p:nvPr>
        </p:nvSpPr>
        <p:spPr/>
        <p:txBody>
          <a:bodyPr/>
          <a:lstStyle/>
          <a:p>
            <a:fld id="{D56E0238-AD72-724E-89A9-E792701F579F}" type="slidenum">
              <a:rPr lang="en-US" smtClean="0"/>
              <a:t>38</a:t>
            </a:fld>
            <a:endParaRPr lang="en-US"/>
          </a:p>
        </p:txBody>
      </p:sp>
      <p:pic>
        <p:nvPicPr>
          <p:cNvPr id="6" name="Recorded Sound">
            <a:hlinkClick r:id="" action="ppaction://media"/>
            <a:extLst>
              <a:ext uri="{FF2B5EF4-FFF2-40B4-BE49-F238E27FC236}">
                <a16:creationId xmlns:a16="http://schemas.microsoft.com/office/drawing/2014/main" id="{E7FC1514-D692-4413-B22F-608F1DF55B00}"/>
              </a:ext>
            </a:extLst>
          </p:cNvPr>
          <p:cNvPicPr>
            <a:picLocks noChangeAspect="1"/>
          </p:cNvPicPr>
          <p:nvPr>
            <a:audioFile r:link="rId1"/>
            <p:extLst>
              <p:ext uri="{DAA4B4D4-6D71-4841-9C94-3DE7FCFB9230}">
                <p14:media xmlns:p14="http://schemas.microsoft.com/office/powerpoint/2010/main" r:embed="rId2">
                  <p14:trim st="145.5549" end="36036.4501"/>
                </p14:media>
              </p:ext>
            </p:extLst>
          </p:nvPr>
        </p:nvPicPr>
        <p:blipFill>
          <a:blip r:embed="rId4"/>
          <a:stretch>
            <a:fillRect/>
          </a:stretch>
        </p:blipFill>
        <p:spPr>
          <a:xfrm>
            <a:off x="12560669" y="1825625"/>
            <a:ext cx="487363" cy="487363"/>
          </a:xfrm>
          <a:prstGeom prst="rect">
            <a:avLst/>
          </a:prstGeom>
        </p:spPr>
      </p:pic>
    </p:spTree>
    <p:extLst>
      <p:ext uri="{BB962C8B-B14F-4D97-AF65-F5344CB8AC3E}">
        <p14:creationId xmlns:p14="http://schemas.microsoft.com/office/powerpoint/2010/main" val="106609365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a:xfrm>
            <a:off x="914400" y="1479631"/>
            <a:ext cx="5242560" cy="767599"/>
          </a:xfrm>
        </p:spPr>
        <p:txBody>
          <a:bodyPr/>
          <a:lstStyle/>
          <a:p>
            <a:pPr marL="0" indent="0" eaLnBrk="0" fontAlgn="auto" hangingPunct="0">
              <a:spcBef>
                <a:spcPts val="0"/>
              </a:spcBef>
              <a:spcAft>
                <a:spcPts val="0"/>
              </a:spcAft>
              <a:defRPr/>
            </a:pPr>
            <a:r>
              <a:rPr lang="en-US" b="1" dirty="0">
                <a:ea typeface="Times New Roman" charset="0"/>
                <a:cs typeface="Times New Roman" charset="0"/>
              </a:rPr>
              <a:t>Energy consumption by fuel </a:t>
            </a:r>
          </a:p>
          <a:p>
            <a:pPr marL="0" indent="0" eaLnBrk="0" fontAlgn="auto" hangingPunct="0">
              <a:spcBef>
                <a:spcPts val="0"/>
              </a:spcBef>
              <a:spcAft>
                <a:spcPts val="0"/>
              </a:spcAft>
              <a:defRPr/>
            </a:pPr>
            <a:r>
              <a:rPr lang="en-US" b="1" dirty="0">
                <a:ea typeface="Times New Roman" charset="0"/>
                <a:cs typeface="Times New Roman" charset="0"/>
              </a:rPr>
              <a:t>AEO2022 Reference case</a:t>
            </a:r>
          </a:p>
          <a:p>
            <a:pPr marL="0" indent="0" eaLnBrk="0" fontAlgn="auto" hangingPunct="0">
              <a:spcBef>
                <a:spcPts val="0"/>
              </a:spcBef>
              <a:spcAft>
                <a:spcPts val="0"/>
              </a:spcAft>
              <a:defRPr/>
            </a:pPr>
            <a:r>
              <a:rPr lang="en-US" sz="1467" kern="0" dirty="0">
                <a:ea typeface="Times New Roman" charset="0"/>
                <a:cs typeface="Times New Roman" charset="0"/>
              </a:rPr>
              <a:t>quadrillion British thermal units</a:t>
            </a:r>
            <a:endParaRPr lang="en-US" sz="1467" dirty="0">
              <a:ea typeface="Times New Roman" charset="0"/>
              <a:cs typeface="Times New Roman" charset="0"/>
            </a:endParaRPr>
          </a:p>
        </p:txBody>
      </p:sp>
      <p:sp>
        <p:nvSpPr>
          <p:cNvPr id="2" name="Title 1"/>
          <p:cNvSpPr>
            <a:spLocks noGrp="1"/>
          </p:cNvSpPr>
          <p:nvPr>
            <p:ph type="title"/>
          </p:nvPr>
        </p:nvSpPr>
        <p:spPr>
          <a:xfrm>
            <a:off x="892476" y="380605"/>
            <a:ext cx="10894711" cy="868591"/>
          </a:xfrm>
        </p:spPr>
        <p:txBody>
          <a:bodyPr>
            <a:noAutofit/>
          </a:bodyPr>
          <a:lstStyle/>
          <a:p>
            <a:pPr algn="ctr"/>
            <a:r>
              <a:rPr lang="en-US" sz="2400" dirty="0">
                <a:solidFill>
                  <a:schemeClr val="tx1"/>
                </a:solidFill>
              </a:rPr>
              <a:t>Renewables consumption grows fastest but remains far below petroleum and other liquids consumption in 2050</a:t>
            </a:r>
          </a:p>
        </p:txBody>
      </p:sp>
      <p:graphicFrame>
        <p:nvGraphicFramePr>
          <p:cNvPr id="12" name="ICD06b"/>
          <p:cNvGraphicFramePr>
            <a:graphicFrameLocks noGrp="1"/>
          </p:cNvGraphicFramePr>
          <p:nvPr>
            <p:ph sz="quarter" idx="12"/>
          </p:nvPr>
        </p:nvGraphicFramePr>
        <p:xfrm>
          <a:off x="914400" y="2272805"/>
          <a:ext cx="5242984"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4"/>
          <p:cNvSpPr>
            <a:spLocks noGrp="1"/>
          </p:cNvSpPr>
          <p:nvPr>
            <p:ph type="body" sz="quarter" idx="18"/>
          </p:nvPr>
        </p:nvSpPr>
        <p:spPr>
          <a:xfrm>
            <a:off x="6267292" y="1724966"/>
            <a:ext cx="5258579" cy="467801"/>
          </a:xfrm>
        </p:spPr>
        <p:txBody>
          <a:bodyPr lIns="0" tIns="0" rIns="0" bIns="0" anchor="b" anchorCtr="0">
            <a:normAutofit fontScale="77500" lnSpcReduction="20000"/>
          </a:bodyPr>
          <a:lstStyle/>
          <a:p>
            <a:pPr marL="0" indent="0" algn="l" eaLnBrk="0" hangingPunct="0">
              <a:spcBef>
                <a:spcPts val="0"/>
              </a:spcBef>
            </a:pPr>
            <a:r>
              <a:rPr lang="en-US" b="1" dirty="0">
                <a:ea typeface="Times New Roman" charset="0"/>
                <a:cs typeface="Times New Roman" charset="0"/>
              </a:rPr>
              <a:t>Energy consumption by sector</a:t>
            </a:r>
          </a:p>
          <a:p>
            <a:pPr marL="0" indent="0" algn="l" eaLnBrk="0" hangingPunct="0">
              <a:spcBef>
                <a:spcPts val="0"/>
              </a:spcBef>
            </a:pPr>
            <a:r>
              <a:rPr lang="en-US" b="1" dirty="0">
                <a:ea typeface="Times New Roman" charset="0"/>
                <a:cs typeface="Times New Roman" charset="0"/>
              </a:rPr>
              <a:t>AEO2022 Reference case</a:t>
            </a:r>
          </a:p>
          <a:p>
            <a:pPr marL="0" indent="0" algn="l" eaLnBrk="0" hangingPunct="0">
              <a:spcBef>
                <a:spcPts val="0"/>
              </a:spcBef>
            </a:pPr>
            <a:r>
              <a:rPr lang="en-US" sz="1467" dirty="0">
                <a:ea typeface="Times New Roman" charset="0"/>
                <a:cs typeface="Times New Roman" charset="0"/>
              </a:rPr>
              <a:t>quadrillion British thermal units</a:t>
            </a:r>
          </a:p>
        </p:txBody>
      </p:sp>
      <p:graphicFrame>
        <p:nvGraphicFramePr>
          <p:cNvPr id="16" name="ICD07b"/>
          <p:cNvGraphicFramePr>
            <a:graphicFrameLocks noGrp="1"/>
          </p:cNvGraphicFramePr>
          <p:nvPr>
            <p:ph sz="quarter" idx="13"/>
          </p:nvPr>
        </p:nvGraphicFramePr>
        <p:xfrm>
          <a:off x="6267292" y="2218343"/>
          <a:ext cx="5283443" cy="3712061"/>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Placeholder 2"/>
          <p:cNvSpPr>
            <a:spLocks noGrp="1"/>
          </p:cNvSpPr>
          <p:nvPr>
            <p:ph type="body" sz="quarter" idx="16"/>
          </p:nvPr>
        </p:nvSpPr>
        <p:spPr>
          <a:xfrm>
            <a:off x="1119187" y="5937863"/>
            <a:ext cx="10668000" cy="274320"/>
          </a:xfrm>
        </p:spPr>
        <p:txBody>
          <a:bodyPr/>
          <a:lstStyle/>
          <a:p>
            <a:r>
              <a:rPr lang="en-US" i="0" dirty="0"/>
              <a:t>Note: Biofuels are shown separately and included in petroleum and other liquids.</a:t>
            </a:r>
          </a:p>
        </p:txBody>
      </p:sp>
      <p:sp>
        <p:nvSpPr>
          <p:cNvPr id="3" name="Slide Number Placeholder 2">
            <a:extLst>
              <a:ext uri="{FF2B5EF4-FFF2-40B4-BE49-F238E27FC236}">
                <a16:creationId xmlns:a16="http://schemas.microsoft.com/office/drawing/2014/main" id="{9D6DED54-533D-49CD-80F2-6637AEF51297}"/>
              </a:ext>
            </a:extLst>
          </p:cNvPr>
          <p:cNvSpPr>
            <a:spLocks noGrp="1"/>
          </p:cNvSpPr>
          <p:nvPr>
            <p:ph type="sldNum" sz="quarter" idx="4"/>
          </p:nvPr>
        </p:nvSpPr>
        <p:spPr/>
        <p:txBody>
          <a:bodyPr/>
          <a:lstStyle/>
          <a:p>
            <a:pPr>
              <a:defRPr/>
            </a:pPr>
            <a:fld id="{84948DD1-5963-4816-BE5A-05BCCCAC15E0}" type="slidenum">
              <a:rPr lang="en-US" smtClean="0"/>
              <a:pPr>
                <a:defRPr/>
              </a:pPr>
              <a:t>4</a:t>
            </a:fld>
            <a:endParaRPr lang="en-US" dirty="0"/>
          </a:p>
        </p:txBody>
      </p:sp>
    </p:spTree>
    <p:extLst>
      <p:ext uri="{BB962C8B-B14F-4D97-AF65-F5344CB8AC3E}">
        <p14:creationId xmlns:p14="http://schemas.microsoft.com/office/powerpoint/2010/main" val="106318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F119-FAFE-4368-91BC-F172CD6018D5}"/>
              </a:ext>
            </a:extLst>
          </p:cNvPr>
          <p:cNvSpPr>
            <a:spLocks noGrp="1"/>
          </p:cNvSpPr>
          <p:nvPr>
            <p:ph type="title"/>
          </p:nvPr>
        </p:nvSpPr>
        <p:spPr>
          <a:xfrm>
            <a:off x="2244850" y="277736"/>
            <a:ext cx="4514090" cy="1573924"/>
          </a:xfrm>
        </p:spPr>
        <p:txBody>
          <a:bodyPr>
            <a:normAutofit/>
          </a:bodyPr>
          <a:lstStyle/>
          <a:p>
            <a:r>
              <a:rPr lang="en-US" sz="1800" dirty="0"/>
              <a:t>Senate energy and water appropriations subcommittee</a:t>
            </a:r>
            <a:br>
              <a:rPr lang="en-US" sz="1100" dirty="0"/>
            </a:br>
            <a:r>
              <a:rPr lang="en-US" sz="1100" dirty="0"/>
              <a:t> (Majority and Minority)</a:t>
            </a:r>
          </a:p>
        </p:txBody>
      </p:sp>
      <p:sp>
        <p:nvSpPr>
          <p:cNvPr id="7" name="Content Placeholder 2">
            <a:extLst>
              <a:ext uri="{FF2B5EF4-FFF2-40B4-BE49-F238E27FC236}">
                <a16:creationId xmlns:a16="http://schemas.microsoft.com/office/drawing/2014/main" id="{E8951942-CA91-4B1B-A1D4-0D8B3EA612FE}"/>
              </a:ext>
            </a:extLst>
          </p:cNvPr>
          <p:cNvSpPr>
            <a:spLocks noGrp="1"/>
          </p:cNvSpPr>
          <p:nvPr>
            <p:ph idx="1"/>
          </p:nvPr>
        </p:nvSpPr>
        <p:spPr>
          <a:xfrm>
            <a:off x="937260" y="2133600"/>
            <a:ext cx="6530340" cy="3954780"/>
          </a:xfrm>
        </p:spPr>
        <p:txBody>
          <a:bodyPr>
            <a:normAutofit/>
          </a:bodyPr>
          <a:lstStyle/>
          <a:p>
            <a:r>
              <a:rPr lang="en-US" sz="2400" dirty="0"/>
              <a:t>6.5 billion for carbon capture and storage-Infrastructure Bill</a:t>
            </a:r>
          </a:p>
          <a:p>
            <a:r>
              <a:rPr lang="en-US" sz="2400" dirty="0"/>
              <a:t>EOR is unpopular with environmental group</a:t>
            </a:r>
          </a:p>
          <a:p>
            <a:r>
              <a:rPr lang="en-US" sz="2400" dirty="0"/>
              <a:t>In light of war in Ukraine, we need to ensure energy security both for U.S. and Europe.</a:t>
            </a:r>
          </a:p>
          <a:p>
            <a:r>
              <a:rPr lang="en-US" sz="2400" dirty="0"/>
              <a:t>Need to produce more oil and gas in a responsible manner</a:t>
            </a:r>
          </a:p>
          <a:p>
            <a:r>
              <a:rPr lang="en-US" sz="2400" dirty="0"/>
              <a:t>Blue and green hydrogen supported</a:t>
            </a:r>
          </a:p>
        </p:txBody>
      </p:sp>
      <p:pic>
        <p:nvPicPr>
          <p:cNvPr id="11" name="Picture 10">
            <a:extLst>
              <a:ext uri="{FF2B5EF4-FFF2-40B4-BE49-F238E27FC236}">
                <a16:creationId xmlns:a16="http://schemas.microsoft.com/office/drawing/2014/main" id="{1425A98C-B404-4C4C-A887-50B633980524}"/>
              </a:ext>
            </a:extLst>
          </p:cNvPr>
          <p:cNvPicPr>
            <a:picLocks noChangeAspect="1"/>
          </p:cNvPicPr>
          <p:nvPr/>
        </p:nvPicPr>
        <p:blipFill rotWithShape="1">
          <a:blip r:embed="rId2"/>
          <a:srcRect l="20386" r="21086"/>
          <a:stretch/>
        </p:blipFill>
        <p:spPr>
          <a:xfrm>
            <a:off x="7674215" y="1851660"/>
            <a:ext cx="4246235" cy="3863330"/>
          </a:xfrm>
          <a:prstGeom prst="rect">
            <a:avLst/>
          </a:prstGeom>
        </p:spPr>
      </p:pic>
      <p:sp>
        <p:nvSpPr>
          <p:cNvPr id="3" name="Slide Number Placeholder 2">
            <a:extLst>
              <a:ext uri="{FF2B5EF4-FFF2-40B4-BE49-F238E27FC236}">
                <a16:creationId xmlns:a16="http://schemas.microsoft.com/office/drawing/2014/main" id="{209D4D00-2899-4241-A26A-E3CB3B45DC46}"/>
              </a:ext>
            </a:extLst>
          </p:cNvPr>
          <p:cNvSpPr>
            <a:spLocks noGrp="1"/>
          </p:cNvSpPr>
          <p:nvPr>
            <p:ph type="sldNum" sz="quarter" idx="12"/>
          </p:nvPr>
        </p:nvSpPr>
        <p:spPr/>
        <p:txBody>
          <a:bodyPr/>
          <a:lstStyle/>
          <a:p>
            <a:fld id="{0DC49C40-EE48-423F-8910-9C3D9FBA6951}" type="slidenum">
              <a:rPr lang="en-US" smtClean="0"/>
              <a:t>5</a:t>
            </a:fld>
            <a:endParaRPr lang="en-US"/>
          </a:p>
        </p:txBody>
      </p:sp>
    </p:spTree>
    <p:extLst>
      <p:ext uri="{BB962C8B-B14F-4D97-AF65-F5344CB8AC3E}">
        <p14:creationId xmlns:p14="http://schemas.microsoft.com/office/powerpoint/2010/main" val="188246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03CE9E3-BC6B-4ACB-9DD3-02936D0F6886}"/>
              </a:ext>
            </a:extLst>
          </p:cNvPr>
          <p:cNvSpPr>
            <a:spLocks noGrp="1"/>
          </p:cNvSpPr>
          <p:nvPr>
            <p:ph type="title"/>
          </p:nvPr>
        </p:nvSpPr>
        <p:spPr>
          <a:xfrm>
            <a:off x="643466" y="643467"/>
            <a:ext cx="6242719" cy="1728044"/>
          </a:xfrm>
          <a:noFill/>
          <a:ln>
            <a:solidFill>
              <a:schemeClr val="bg1"/>
            </a:solidFill>
          </a:ln>
        </p:spPr>
        <p:txBody>
          <a:bodyPr wrap="square">
            <a:normAutofit/>
          </a:bodyPr>
          <a:lstStyle/>
          <a:p>
            <a:r>
              <a:rPr lang="en-US" sz="1800">
                <a:solidFill>
                  <a:schemeClr val="bg1"/>
                </a:solidFill>
                <a:effectLst/>
                <a:latin typeface="Calibri" panose="020F0502020204030204" pitchFamily="34" charset="0"/>
                <a:ea typeface="Calibri" panose="020F0502020204030204" pitchFamily="34" charset="0"/>
              </a:rPr>
              <a:t>Dr. Sally Benson: Deputy Director for Energy, Office of Science and Technology Policy at the White House; Chief Strategist for the Energy Transition </a:t>
            </a:r>
            <a:endParaRPr lang="en-US" sz="1800">
              <a:solidFill>
                <a:schemeClr val="bg1"/>
              </a:solidFill>
            </a:endParaRPr>
          </a:p>
        </p:txBody>
      </p:sp>
      <p:sp>
        <p:nvSpPr>
          <p:cNvPr id="3" name="Content Placeholder 2">
            <a:extLst>
              <a:ext uri="{FF2B5EF4-FFF2-40B4-BE49-F238E27FC236}">
                <a16:creationId xmlns:a16="http://schemas.microsoft.com/office/drawing/2014/main" id="{AE1769ED-407E-4AB9-B853-22C45C47A534}"/>
              </a:ext>
            </a:extLst>
          </p:cNvPr>
          <p:cNvSpPr>
            <a:spLocks noGrp="1"/>
          </p:cNvSpPr>
          <p:nvPr>
            <p:ph idx="1"/>
          </p:nvPr>
        </p:nvSpPr>
        <p:spPr>
          <a:xfrm>
            <a:off x="643467" y="2638043"/>
            <a:ext cx="6242715" cy="3694743"/>
          </a:xfrm>
        </p:spPr>
        <p:txBody>
          <a:bodyPr>
            <a:normAutofit fontScale="92500" lnSpcReduction="20000"/>
          </a:bodyPr>
          <a:lstStyle/>
          <a:p>
            <a:r>
              <a:rPr lang="en-US" sz="2000" dirty="0">
                <a:solidFill>
                  <a:schemeClr val="bg1"/>
                </a:solidFill>
              </a:rPr>
              <a:t>Pathways to net-zero include CCS (Carbon Capture and Storage) and </a:t>
            </a:r>
            <a:r>
              <a:rPr lang="en-US" sz="2000" dirty="0" err="1">
                <a:solidFill>
                  <a:schemeClr val="bg1"/>
                </a:solidFill>
              </a:rPr>
              <a:t>CDR</a:t>
            </a:r>
            <a:r>
              <a:rPr lang="en-US" sz="2000" dirty="0">
                <a:solidFill>
                  <a:schemeClr val="bg1"/>
                </a:solidFill>
              </a:rPr>
              <a:t> (Carbon Dioxide Removal) </a:t>
            </a:r>
          </a:p>
          <a:p>
            <a:r>
              <a:rPr lang="en-US" sz="2000" dirty="0">
                <a:solidFill>
                  <a:schemeClr val="bg1"/>
                </a:solidFill>
              </a:rPr>
              <a:t>Hydrogen is number one way to achieve goal</a:t>
            </a:r>
          </a:p>
          <a:p>
            <a:r>
              <a:rPr lang="en-US" sz="2000" dirty="0">
                <a:solidFill>
                  <a:schemeClr val="bg1"/>
                </a:solidFill>
              </a:rPr>
              <a:t>Skills and science/engineering capabilities in PE are relevant for many applications</a:t>
            </a:r>
          </a:p>
          <a:p>
            <a:pPr lvl="1"/>
            <a:r>
              <a:rPr lang="en-US" sz="1800" dirty="0">
                <a:solidFill>
                  <a:schemeClr val="bg1"/>
                </a:solidFill>
              </a:rPr>
              <a:t>H</a:t>
            </a:r>
            <a:r>
              <a:rPr lang="en-US" sz="1500" dirty="0">
                <a:solidFill>
                  <a:schemeClr val="bg1"/>
                </a:solidFill>
              </a:rPr>
              <a:t>2</a:t>
            </a:r>
            <a:r>
              <a:rPr lang="en-US" sz="1800" dirty="0">
                <a:solidFill>
                  <a:schemeClr val="bg1"/>
                </a:solidFill>
              </a:rPr>
              <a:t> storage</a:t>
            </a:r>
          </a:p>
          <a:p>
            <a:pPr lvl="1"/>
            <a:r>
              <a:rPr lang="en-US" sz="1800" dirty="0">
                <a:solidFill>
                  <a:schemeClr val="bg1"/>
                </a:solidFill>
              </a:rPr>
              <a:t>CO</a:t>
            </a:r>
            <a:r>
              <a:rPr lang="en-US" sz="1500" dirty="0">
                <a:solidFill>
                  <a:schemeClr val="bg1"/>
                </a:solidFill>
              </a:rPr>
              <a:t>2</a:t>
            </a:r>
            <a:r>
              <a:rPr lang="en-US" sz="1800" dirty="0">
                <a:solidFill>
                  <a:schemeClr val="bg1"/>
                </a:solidFill>
              </a:rPr>
              <a:t> storage</a:t>
            </a:r>
          </a:p>
          <a:p>
            <a:pPr lvl="1"/>
            <a:r>
              <a:rPr lang="en-US" sz="1800" dirty="0">
                <a:solidFill>
                  <a:schemeClr val="bg1"/>
                </a:solidFill>
              </a:rPr>
              <a:t>CS with EOR</a:t>
            </a:r>
          </a:p>
          <a:p>
            <a:pPr lvl="1"/>
            <a:r>
              <a:rPr lang="en-US" sz="1800" dirty="0">
                <a:solidFill>
                  <a:schemeClr val="bg1"/>
                </a:solidFill>
              </a:rPr>
              <a:t>Improved recovery from brownfields</a:t>
            </a:r>
          </a:p>
          <a:p>
            <a:pPr lvl="1"/>
            <a:r>
              <a:rPr lang="en-US" sz="1800" dirty="0">
                <a:solidFill>
                  <a:schemeClr val="bg1"/>
                </a:solidFill>
              </a:rPr>
              <a:t>Solution mining for critical materials</a:t>
            </a:r>
          </a:p>
          <a:p>
            <a:pPr lvl="1"/>
            <a:r>
              <a:rPr lang="en-US" sz="1800" dirty="0">
                <a:solidFill>
                  <a:schemeClr val="bg1"/>
                </a:solidFill>
              </a:rPr>
              <a:t>geothermal</a:t>
            </a:r>
          </a:p>
        </p:txBody>
      </p:sp>
      <p:pic>
        <p:nvPicPr>
          <p:cNvPr id="5" name="Picture 4">
            <a:extLst>
              <a:ext uri="{FF2B5EF4-FFF2-40B4-BE49-F238E27FC236}">
                <a16:creationId xmlns:a16="http://schemas.microsoft.com/office/drawing/2014/main" id="{8B6149DD-F249-4E96-9B19-84269BC3C18E}"/>
              </a:ext>
            </a:extLst>
          </p:cNvPr>
          <p:cNvPicPr>
            <a:picLocks noChangeAspect="1"/>
          </p:cNvPicPr>
          <p:nvPr/>
        </p:nvPicPr>
        <p:blipFill>
          <a:blip r:embed="rId2"/>
          <a:stretch>
            <a:fillRect/>
          </a:stretch>
        </p:blipFill>
        <p:spPr>
          <a:xfrm>
            <a:off x="7845549" y="1390226"/>
            <a:ext cx="4168615" cy="3494193"/>
          </a:xfrm>
          <a:prstGeom prst="rect">
            <a:avLst/>
          </a:prstGeom>
        </p:spPr>
      </p:pic>
    </p:spTree>
    <p:extLst>
      <p:ext uri="{BB962C8B-B14F-4D97-AF65-F5344CB8AC3E}">
        <p14:creationId xmlns:p14="http://schemas.microsoft.com/office/powerpoint/2010/main" val="127914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68CC-4412-4864-9FF3-E0065C42C4BA}"/>
              </a:ext>
            </a:extLst>
          </p:cNvPr>
          <p:cNvSpPr>
            <a:spLocks noGrp="1"/>
          </p:cNvSpPr>
          <p:nvPr>
            <p:ph type="title"/>
          </p:nvPr>
        </p:nvSpPr>
        <p:spPr/>
        <p:txBody>
          <a:bodyPr/>
          <a:lstStyle/>
          <a:p>
            <a:r>
              <a:rPr lang="en-IN" dirty="0"/>
              <a:t>Lifecycle of a CCS Project </a:t>
            </a:r>
          </a:p>
        </p:txBody>
      </p:sp>
      <p:grpSp>
        <p:nvGrpSpPr>
          <p:cNvPr id="5" name="Group 4">
            <a:extLst>
              <a:ext uri="{FF2B5EF4-FFF2-40B4-BE49-F238E27FC236}">
                <a16:creationId xmlns:a16="http://schemas.microsoft.com/office/drawing/2014/main" id="{A478FF38-C435-4747-9B19-A6862303B736}"/>
              </a:ext>
            </a:extLst>
          </p:cNvPr>
          <p:cNvGrpSpPr/>
          <p:nvPr/>
        </p:nvGrpSpPr>
        <p:grpSpPr>
          <a:xfrm>
            <a:off x="1306031" y="1470124"/>
            <a:ext cx="9070235" cy="4857344"/>
            <a:chOff x="996542" y="-68819"/>
            <a:chExt cx="9593639" cy="6269700"/>
          </a:xfrm>
        </p:grpSpPr>
        <p:grpSp>
          <p:nvGrpSpPr>
            <p:cNvPr id="6" name="Group 5">
              <a:extLst>
                <a:ext uri="{FF2B5EF4-FFF2-40B4-BE49-F238E27FC236}">
                  <a16:creationId xmlns:a16="http://schemas.microsoft.com/office/drawing/2014/main" id="{78354CF4-6829-4F16-A063-CC5ABAEF4117}"/>
                </a:ext>
              </a:extLst>
            </p:cNvPr>
            <p:cNvGrpSpPr/>
            <p:nvPr/>
          </p:nvGrpSpPr>
          <p:grpSpPr>
            <a:xfrm>
              <a:off x="1977957" y="2418945"/>
              <a:ext cx="8612222" cy="3781936"/>
              <a:chOff x="1977957" y="719666"/>
              <a:chExt cx="9455285" cy="5509791"/>
            </a:xfrm>
          </p:grpSpPr>
          <p:graphicFrame>
            <p:nvGraphicFramePr>
              <p:cNvPr id="10" name="Diagram 9">
                <a:extLst>
                  <a:ext uri="{FF2B5EF4-FFF2-40B4-BE49-F238E27FC236}">
                    <a16:creationId xmlns:a16="http://schemas.microsoft.com/office/drawing/2014/main" id="{C8B3080A-8C6F-41CD-B9FB-E1481BA2F546}"/>
                  </a:ext>
                </a:extLst>
              </p:cNvPr>
              <p:cNvGraphicFramePr/>
              <p:nvPr/>
            </p:nvGraphicFramePr>
            <p:xfrm>
              <a:off x="2031999" y="719666"/>
              <a:ext cx="9401243" cy="5509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0604B0DE-C839-43D2-AD01-5D644F568F17}"/>
                  </a:ext>
                </a:extLst>
              </p:cNvPr>
              <p:cNvSpPr txBox="1"/>
              <p:nvPr/>
            </p:nvSpPr>
            <p:spPr>
              <a:xfrm>
                <a:off x="5288603" y="4390421"/>
                <a:ext cx="2881008" cy="520891"/>
              </a:xfrm>
              <a:prstGeom prst="rect">
                <a:avLst/>
              </a:prstGeom>
              <a:noFill/>
            </p:spPr>
            <p:txBody>
              <a:bodyPr wrap="square" rtlCol="0">
                <a:spAutoFit/>
              </a:bodyPr>
              <a:lstStyle/>
              <a:p>
                <a:pPr algn="ctr"/>
                <a:r>
                  <a:rPr lang="en-US" sz="1200" b="1" dirty="0"/>
                  <a:t>Cumulative Time (Years)</a:t>
                </a:r>
              </a:p>
            </p:txBody>
          </p:sp>
          <p:sp>
            <p:nvSpPr>
              <p:cNvPr id="12" name="TextBox 11">
                <a:extLst>
                  <a:ext uri="{FF2B5EF4-FFF2-40B4-BE49-F238E27FC236}">
                    <a16:creationId xmlns:a16="http://schemas.microsoft.com/office/drawing/2014/main" id="{9B5B0776-1279-4519-AA6D-AE89053981D0}"/>
                  </a:ext>
                </a:extLst>
              </p:cNvPr>
              <p:cNvSpPr txBox="1"/>
              <p:nvPr/>
            </p:nvSpPr>
            <p:spPr>
              <a:xfrm>
                <a:off x="1977957" y="3975823"/>
                <a:ext cx="1614791" cy="276999"/>
              </a:xfrm>
              <a:prstGeom prst="rect">
                <a:avLst/>
              </a:prstGeom>
              <a:noFill/>
            </p:spPr>
            <p:txBody>
              <a:bodyPr wrap="square" rtlCol="0">
                <a:spAutoFit/>
              </a:bodyPr>
              <a:lstStyle/>
              <a:p>
                <a:pPr algn="ctr"/>
                <a:r>
                  <a:rPr lang="en-US" sz="1200" b="1" dirty="0"/>
                  <a:t>1-2</a:t>
                </a:r>
              </a:p>
            </p:txBody>
          </p:sp>
          <p:sp>
            <p:nvSpPr>
              <p:cNvPr id="13" name="TextBox 12">
                <a:extLst>
                  <a:ext uri="{FF2B5EF4-FFF2-40B4-BE49-F238E27FC236}">
                    <a16:creationId xmlns:a16="http://schemas.microsoft.com/office/drawing/2014/main" id="{B616B605-4AA8-4FBC-A09A-C20475452BCE}"/>
                  </a:ext>
                </a:extLst>
              </p:cNvPr>
              <p:cNvSpPr txBox="1"/>
              <p:nvPr/>
            </p:nvSpPr>
            <p:spPr>
              <a:xfrm>
                <a:off x="5160521" y="3975821"/>
                <a:ext cx="1614791" cy="276999"/>
              </a:xfrm>
              <a:prstGeom prst="rect">
                <a:avLst/>
              </a:prstGeom>
              <a:noFill/>
            </p:spPr>
            <p:txBody>
              <a:bodyPr wrap="square" rtlCol="0">
                <a:spAutoFit/>
              </a:bodyPr>
              <a:lstStyle/>
              <a:p>
                <a:pPr algn="ctr"/>
                <a:r>
                  <a:rPr lang="en-US" sz="1200" b="1" dirty="0"/>
                  <a:t>3-4</a:t>
                </a:r>
              </a:p>
            </p:txBody>
          </p:sp>
          <p:sp>
            <p:nvSpPr>
              <p:cNvPr id="14" name="TextBox 13">
                <a:extLst>
                  <a:ext uri="{FF2B5EF4-FFF2-40B4-BE49-F238E27FC236}">
                    <a16:creationId xmlns:a16="http://schemas.microsoft.com/office/drawing/2014/main" id="{B59DBBBC-225D-4EC4-8E94-61AA9041BAB3}"/>
                  </a:ext>
                </a:extLst>
              </p:cNvPr>
              <p:cNvSpPr txBox="1"/>
              <p:nvPr/>
            </p:nvSpPr>
            <p:spPr>
              <a:xfrm>
                <a:off x="6729108" y="3975820"/>
                <a:ext cx="1614791" cy="276999"/>
              </a:xfrm>
              <a:prstGeom prst="rect">
                <a:avLst/>
              </a:prstGeom>
              <a:noFill/>
            </p:spPr>
            <p:txBody>
              <a:bodyPr wrap="square" rtlCol="0">
                <a:spAutoFit/>
              </a:bodyPr>
              <a:lstStyle/>
              <a:p>
                <a:pPr algn="ctr"/>
                <a:r>
                  <a:rPr lang="en-US" sz="1200" b="1" dirty="0"/>
                  <a:t>12-50</a:t>
                </a:r>
              </a:p>
            </p:txBody>
          </p:sp>
          <p:sp>
            <p:nvSpPr>
              <p:cNvPr id="15" name="TextBox 14">
                <a:extLst>
                  <a:ext uri="{FF2B5EF4-FFF2-40B4-BE49-F238E27FC236}">
                    <a16:creationId xmlns:a16="http://schemas.microsoft.com/office/drawing/2014/main" id="{350075C2-6776-4606-960E-B96FCE9F4998}"/>
                  </a:ext>
                </a:extLst>
              </p:cNvPr>
              <p:cNvSpPr txBox="1"/>
              <p:nvPr/>
            </p:nvSpPr>
            <p:spPr>
              <a:xfrm>
                <a:off x="3592748" y="3975822"/>
                <a:ext cx="1614791" cy="276999"/>
              </a:xfrm>
              <a:prstGeom prst="rect">
                <a:avLst/>
              </a:prstGeom>
              <a:noFill/>
            </p:spPr>
            <p:txBody>
              <a:bodyPr wrap="square" rtlCol="0">
                <a:spAutoFit/>
              </a:bodyPr>
              <a:lstStyle/>
              <a:p>
                <a:pPr algn="ctr"/>
                <a:r>
                  <a:rPr lang="en-US" sz="1200" b="1" dirty="0"/>
                  <a:t>2-3</a:t>
                </a:r>
              </a:p>
            </p:txBody>
          </p:sp>
          <p:sp>
            <p:nvSpPr>
              <p:cNvPr id="16" name="TextBox 15">
                <a:extLst>
                  <a:ext uri="{FF2B5EF4-FFF2-40B4-BE49-F238E27FC236}">
                    <a16:creationId xmlns:a16="http://schemas.microsoft.com/office/drawing/2014/main" id="{25337038-E94A-4A98-9F88-9730FA292398}"/>
                  </a:ext>
                </a:extLst>
              </p:cNvPr>
              <p:cNvSpPr txBox="1"/>
              <p:nvPr/>
            </p:nvSpPr>
            <p:spPr>
              <a:xfrm>
                <a:off x="8169612" y="3975820"/>
                <a:ext cx="1614791" cy="276999"/>
              </a:xfrm>
              <a:prstGeom prst="rect">
                <a:avLst/>
              </a:prstGeom>
              <a:noFill/>
            </p:spPr>
            <p:txBody>
              <a:bodyPr wrap="square" rtlCol="0">
                <a:spAutoFit/>
              </a:bodyPr>
              <a:lstStyle/>
              <a:p>
                <a:pPr algn="ctr"/>
                <a:r>
                  <a:rPr lang="en-US" sz="1200" b="1" dirty="0"/>
                  <a:t>Defined</a:t>
                </a:r>
              </a:p>
            </p:txBody>
          </p:sp>
          <p:sp>
            <p:nvSpPr>
              <p:cNvPr id="17" name="TextBox 16">
                <a:extLst>
                  <a:ext uri="{FF2B5EF4-FFF2-40B4-BE49-F238E27FC236}">
                    <a16:creationId xmlns:a16="http://schemas.microsoft.com/office/drawing/2014/main" id="{7EE4BC96-A5D6-4129-A411-649E1E220410}"/>
                  </a:ext>
                </a:extLst>
              </p:cNvPr>
              <p:cNvSpPr txBox="1"/>
              <p:nvPr/>
            </p:nvSpPr>
            <p:spPr>
              <a:xfrm>
                <a:off x="9715230" y="3956814"/>
                <a:ext cx="1614791" cy="276999"/>
              </a:xfrm>
              <a:prstGeom prst="rect">
                <a:avLst/>
              </a:prstGeom>
              <a:noFill/>
            </p:spPr>
            <p:txBody>
              <a:bodyPr wrap="square" rtlCol="0">
                <a:spAutoFit/>
              </a:bodyPr>
              <a:lstStyle/>
              <a:p>
                <a:pPr algn="ctr"/>
                <a:r>
                  <a:rPr lang="en-US" sz="1200" b="1" dirty="0"/>
                  <a:t>Indefinite</a:t>
                </a:r>
              </a:p>
            </p:txBody>
          </p:sp>
        </p:grpSp>
        <p:sp>
          <p:nvSpPr>
            <p:cNvPr id="7" name="TextBox 6">
              <a:extLst>
                <a:ext uri="{FF2B5EF4-FFF2-40B4-BE49-F238E27FC236}">
                  <a16:creationId xmlns:a16="http://schemas.microsoft.com/office/drawing/2014/main" id="{4831D869-CAA4-4570-84DD-537F374A133D}"/>
                </a:ext>
              </a:extLst>
            </p:cNvPr>
            <p:cNvSpPr txBox="1"/>
            <p:nvPr/>
          </p:nvSpPr>
          <p:spPr>
            <a:xfrm>
              <a:off x="2027180" y="3413506"/>
              <a:ext cx="8303595" cy="595902"/>
            </a:xfrm>
            <a:prstGeom prst="rect">
              <a:avLst/>
            </a:prstGeom>
            <a:noFill/>
          </p:spPr>
          <p:txBody>
            <a:bodyPr wrap="square" rtlCol="0">
              <a:spAutoFit/>
            </a:bodyPr>
            <a:lstStyle/>
            <a:p>
              <a:pPr algn="ctr"/>
              <a:r>
                <a:rPr lang="en-US" sz="2400" b="1" dirty="0"/>
                <a:t>Storage (Sequestration) Phases </a:t>
              </a:r>
            </a:p>
          </p:txBody>
        </p:sp>
        <p:graphicFrame>
          <p:nvGraphicFramePr>
            <p:cNvPr id="8" name="Diagram 7">
              <a:extLst>
                <a:ext uri="{FF2B5EF4-FFF2-40B4-BE49-F238E27FC236}">
                  <a16:creationId xmlns:a16="http://schemas.microsoft.com/office/drawing/2014/main" id="{AE7BA253-4505-49AF-AF75-8B1EAEBCFCFC}"/>
                </a:ext>
              </a:extLst>
            </p:cNvPr>
            <p:cNvGraphicFramePr/>
            <p:nvPr/>
          </p:nvGraphicFramePr>
          <p:xfrm>
            <a:off x="996542" y="-68819"/>
            <a:ext cx="6807202" cy="23292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Left Brace 8">
              <a:extLst>
                <a:ext uri="{FF2B5EF4-FFF2-40B4-BE49-F238E27FC236}">
                  <a16:creationId xmlns:a16="http://schemas.microsoft.com/office/drawing/2014/main" id="{03390B1C-BB24-4601-8CAC-217837F5E5B7}"/>
                </a:ext>
              </a:extLst>
            </p:cNvPr>
            <p:cNvSpPr/>
            <p:nvPr/>
          </p:nvSpPr>
          <p:spPr>
            <a:xfrm rot="5400000">
              <a:off x="5746252" y="-1658962"/>
              <a:ext cx="1124857" cy="8563000"/>
            </a:xfrm>
            <a:prstGeom prst="leftBrace">
              <a:avLst>
                <a:gd name="adj1" fmla="val 8333"/>
                <a:gd name="adj2" fmla="val 44072"/>
              </a:avLst>
            </a:prstGeom>
            <a:ln w="571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8" name="Footer Placeholder 17">
            <a:extLst>
              <a:ext uri="{FF2B5EF4-FFF2-40B4-BE49-F238E27FC236}">
                <a16:creationId xmlns:a16="http://schemas.microsoft.com/office/drawing/2014/main" id="{EB60BBF4-AE5E-4A7B-8EAA-6E735B3DDDCE}"/>
              </a:ext>
            </a:extLst>
          </p:cNvPr>
          <p:cNvSpPr>
            <a:spLocks noGrp="1"/>
          </p:cNvSpPr>
          <p:nvPr>
            <p:ph type="ftr" sz="quarter" idx="11"/>
          </p:nvPr>
        </p:nvSpPr>
        <p:spPr/>
        <p:txBody>
          <a:bodyPr/>
          <a:lstStyle/>
          <a:p>
            <a:r>
              <a:rPr lang="en-IN"/>
              <a:t>Risk Assessment of Oil &amp; Gas Wells within Area of Review (AoR) of Carbon Capture &amp; Storage (CCS) Projects with minimal information</a:t>
            </a:r>
          </a:p>
        </p:txBody>
      </p:sp>
      <p:sp>
        <p:nvSpPr>
          <p:cNvPr id="19" name="Slide Number Placeholder 18">
            <a:extLst>
              <a:ext uri="{FF2B5EF4-FFF2-40B4-BE49-F238E27FC236}">
                <a16:creationId xmlns:a16="http://schemas.microsoft.com/office/drawing/2014/main" id="{05CB5BA7-CA8F-459E-B399-7EBB0809166D}"/>
              </a:ext>
            </a:extLst>
          </p:cNvPr>
          <p:cNvSpPr>
            <a:spLocks noGrp="1"/>
          </p:cNvSpPr>
          <p:nvPr>
            <p:ph type="sldNum" sz="quarter" idx="12"/>
          </p:nvPr>
        </p:nvSpPr>
        <p:spPr/>
        <p:txBody>
          <a:bodyPr/>
          <a:lstStyle/>
          <a:p>
            <a:fld id="{8593D79A-34E8-496E-B668-00C76E9A8E7E}" type="slidenum">
              <a:rPr lang="en-IN" smtClean="0"/>
              <a:t>7</a:t>
            </a:fld>
            <a:endParaRPr lang="en-IN"/>
          </a:p>
        </p:txBody>
      </p:sp>
      <p:pic>
        <p:nvPicPr>
          <p:cNvPr id="20" name="Picture 19" descr="Text&#10;&#10;Description automatically generated">
            <a:extLst>
              <a:ext uri="{FF2B5EF4-FFF2-40B4-BE49-F238E27FC236}">
                <a16:creationId xmlns:a16="http://schemas.microsoft.com/office/drawing/2014/main" id="{770F9A94-3BB7-4D9F-9333-CC3AC1DA54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30164" y="0"/>
            <a:ext cx="2435205" cy="812047"/>
          </a:xfrm>
          <a:prstGeom prst="rect">
            <a:avLst/>
          </a:prstGeom>
        </p:spPr>
      </p:pic>
    </p:spTree>
    <p:extLst>
      <p:ext uri="{BB962C8B-B14F-4D97-AF65-F5344CB8AC3E}">
        <p14:creationId xmlns:p14="http://schemas.microsoft.com/office/powerpoint/2010/main" val="1064700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0F0F99-85EA-BA95-3B00-F9B22DF5A8BA}"/>
              </a:ext>
            </a:extLst>
          </p:cNvPr>
          <p:cNvSpPr txBox="1"/>
          <p:nvPr/>
        </p:nvSpPr>
        <p:spPr>
          <a:xfrm>
            <a:off x="656492" y="6133247"/>
            <a:ext cx="10879015" cy="369332"/>
          </a:xfrm>
          <a:prstGeom prst="rect">
            <a:avLst/>
          </a:prstGeom>
          <a:noFill/>
        </p:spPr>
        <p:txBody>
          <a:bodyPr wrap="square" rtlCol="0">
            <a:spAutoFit/>
          </a:bodyPr>
          <a:lstStyle/>
          <a:p>
            <a:r>
              <a:rPr lang="en-IN" b="1" dirty="0"/>
              <a:t>Courtesy: </a:t>
            </a:r>
            <a:r>
              <a:rPr lang="en-US" b="1" dirty="0"/>
              <a:t>Global CCS Institute: </a:t>
            </a:r>
            <a:r>
              <a:rPr lang="en-IN" b="1" dirty="0"/>
              <a:t>2021 Global Status of CCS Report </a:t>
            </a:r>
          </a:p>
        </p:txBody>
      </p:sp>
      <p:pic>
        <p:nvPicPr>
          <p:cNvPr id="3" name="Picture 2">
            <a:extLst>
              <a:ext uri="{FF2B5EF4-FFF2-40B4-BE49-F238E27FC236}">
                <a16:creationId xmlns:a16="http://schemas.microsoft.com/office/drawing/2014/main" id="{D6234898-1AC7-B7F0-60FD-EF2896082BF1}"/>
              </a:ext>
            </a:extLst>
          </p:cNvPr>
          <p:cNvPicPr>
            <a:picLocks noChangeAspect="1"/>
          </p:cNvPicPr>
          <p:nvPr/>
        </p:nvPicPr>
        <p:blipFill>
          <a:blip r:embed="rId3"/>
          <a:stretch>
            <a:fillRect/>
          </a:stretch>
        </p:blipFill>
        <p:spPr>
          <a:xfrm>
            <a:off x="656492" y="568272"/>
            <a:ext cx="10428850" cy="5388240"/>
          </a:xfrm>
          <a:prstGeom prst="rect">
            <a:avLst/>
          </a:prstGeom>
        </p:spPr>
      </p:pic>
    </p:spTree>
    <p:extLst>
      <p:ext uri="{BB962C8B-B14F-4D97-AF65-F5344CB8AC3E}">
        <p14:creationId xmlns:p14="http://schemas.microsoft.com/office/powerpoint/2010/main" val="3904576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0F0F99-85EA-BA95-3B00-F9B22DF5A8BA}"/>
              </a:ext>
            </a:extLst>
          </p:cNvPr>
          <p:cNvSpPr txBox="1"/>
          <p:nvPr/>
        </p:nvSpPr>
        <p:spPr>
          <a:xfrm>
            <a:off x="7781715" y="6118910"/>
            <a:ext cx="4410285" cy="369332"/>
          </a:xfrm>
          <a:prstGeom prst="rect">
            <a:avLst/>
          </a:prstGeom>
          <a:noFill/>
        </p:spPr>
        <p:txBody>
          <a:bodyPr wrap="square" rtlCol="0">
            <a:spAutoFit/>
          </a:bodyPr>
          <a:lstStyle/>
          <a:p>
            <a:r>
              <a:rPr lang="en-IN" b="1" dirty="0"/>
              <a:t>Courtesy: 2021 Global Status of CCS Report </a:t>
            </a:r>
          </a:p>
        </p:txBody>
      </p:sp>
      <p:grpSp>
        <p:nvGrpSpPr>
          <p:cNvPr id="11" name="Group 10">
            <a:extLst>
              <a:ext uri="{FF2B5EF4-FFF2-40B4-BE49-F238E27FC236}">
                <a16:creationId xmlns:a16="http://schemas.microsoft.com/office/drawing/2014/main" id="{5AF81A6A-3234-5BFF-34DB-AD34E4960981}"/>
              </a:ext>
            </a:extLst>
          </p:cNvPr>
          <p:cNvGrpSpPr/>
          <p:nvPr/>
        </p:nvGrpSpPr>
        <p:grpSpPr>
          <a:xfrm>
            <a:off x="465586" y="830014"/>
            <a:ext cx="6863683" cy="5197971"/>
            <a:chOff x="346328" y="830014"/>
            <a:chExt cx="6863683" cy="5197971"/>
          </a:xfrm>
        </p:grpSpPr>
        <p:pic>
          <p:nvPicPr>
            <p:cNvPr id="4" name="Picture 3">
              <a:extLst>
                <a:ext uri="{FF2B5EF4-FFF2-40B4-BE49-F238E27FC236}">
                  <a16:creationId xmlns:a16="http://schemas.microsoft.com/office/drawing/2014/main" id="{66708A29-F4E9-88B8-FB87-2149115BA345}"/>
                </a:ext>
              </a:extLst>
            </p:cNvPr>
            <p:cNvPicPr>
              <a:picLocks noChangeAspect="1"/>
            </p:cNvPicPr>
            <p:nvPr/>
          </p:nvPicPr>
          <p:blipFill>
            <a:blip r:embed="rId2"/>
            <a:stretch>
              <a:fillRect/>
            </a:stretch>
          </p:blipFill>
          <p:spPr>
            <a:xfrm>
              <a:off x="346328" y="830014"/>
              <a:ext cx="6863683" cy="5197971"/>
            </a:xfrm>
            <a:prstGeom prst="rect">
              <a:avLst/>
            </a:prstGeom>
          </p:spPr>
        </p:pic>
        <p:pic>
          <p:nvPicPr>
            <p:cNvPr id="7" name="Picture 6">
              <a:extLst>
                <a:ext uri="{FF2B5EF4-FFF2-40B4-BE49-F238E27FC236}">
                  <a16:creationId xmlns:a16="http://schemas.microsoft.com/office/drawing/2014/main" id="{88F7BF8F-7F6D-5D95-2E22-3E4DE5316CBB}"/>
                </a:ext>
              </a:extLst>
            </p:cNvPr>
            <p:cNvPicPr>
              <a:picLocks noChangeAspect="1"/>
            </p:cNvPicPr>
            <p:nvPr/>
          </p:nvPicPr>
          <p:blipFill>
            <a:blip r:embed="rId3"/>
            <a:stretch>
              <a:fillRect/>
            </a:stretch>
          </p:blipFill>
          <p:spPr>
            <a:xfrm>
              <a:off x="501745" y="2672281"/>
              <a:ext cx="2058575" cy="961505"/>
            </a:xfrm>
            <a:prstGeom prst="rect">
              <a:avLst/>
            </a:prstGeom>
          </p:spPr>
        </p:pic>
      </p:grpSp>
      <p:sp>
        <p:nvSpPr>
          <p:cNvPr id="9" name="TextBox 8">
            <a:extLst>
              <a:ext uri="{FF2B5EF4-FFF2-40B4-BE49-F238E27FC236}">
                <a16:creationId xmlns:a16="http://schemas.microsoft.com/office/drawing/2014/main" id="{A23BCDBC-3D76-F340-41B9-74244D144B48}"/>
              </a:ext>
            </a:extLst>
          </p:cNvPr>
          <p:cNvSpPr txBox="1"/>
          <p:nvPr/>
        </p:nvSpPr>
        <p:spPr>
          <a:xfrm>
            <a:off x="465585" y="6118910"/>
            <a:ext cx="6863683" cy="369332"/>
          </a:xfrm>
          <a:prstGeom prst="rect">
            <a:avLst/>
          </a:prstGeom>
          <a:noFill/>
        </p:spPr>
        <p:txBody>
          <a:bodyPr wrap="square">
            <a:spAutoFit/>
          </a:bodyPr>
          <a:lstStyle/>
          <a:p>
            <a:pPr algn="ctr"/>
            <a:r>
              <a:rPr lang="en-IN" b="1" dirty="0"/>
              <a:t>World Map of CCS facilities at Various Stages of Development </a:t>
            </a:r>
            <a:endParaRPr lang="en-IN" dirty="0"/>
          </a:p>
        </p:txBody>
      </p:sp>
      <p:graphicFrame>
        <p:nvGraphicFramePr>
          <p:cNvPr id="10" name="Table 10">
            <a:extLst>
              <a:ext uri="{FF2B5EF4-FFF2-40B4-BE49-F238E27FC236}">
                <a16:creationId xmlns:a16="http://schemas.microsoft.com/office/drawing/2014/main" id="{37E8C520-926B-B14C-6945-1166CB1E0138}"/>
              </a:ext>
            </a:extLst>
          </p:cNvPr>
          <p:cNvGraphicFramePr>
            <a:graphicFrameLocks noGrp="1"/>
          </p:cNvGraphicFramePr>
          <p:nvPr/>
        </p:nvGraphicFramePr>
        <p:xfrm>
          <a:off x="7365428" y="1711041"/>
          <a:ext cx="4360986" cy="3845490"/>
        </p:xfrm>
        <a:graphic>
          <a:graphicData uri="http://schemas.openxmlformats.org/drawingml/2006/table">
            <a:tbl>
              <a:tblPr firstRow="1" bandRow="1">
                <a:tableStyleId>{5C22544A-7EE6-4342-B048-85BDC9FD1C3A}</a:tableStyleId>
              </a:tblPr>
              <a:tblGrid>
                <a:gridCol w="2222694">
                  <a:extLst>
                    <a:ext uri="{9D8B030D-6E8A-4147-A177-3AD203B41FA5}">
                      <a16:colId xmlns:a16="http://schemas.microsoft.com/office/drawing/2014/main" val="296646788"/>
                    </a:ext>
                  </a:extLst>
                </a:gridCol>
                <a:gridCol w="1026942">
                  <a:extLst>
                    <a:ext uri="{9D8B030D-6E8A-4147-A177-3AD203B41FA5}">
                      <a16:colId xmlns:a16="http://schemas.microsoft.com/office/drawing/2014/main" val="1417149164"/>
                    </a:ext>
                  </a:extLst>
                </a:gridCol>
                <a:gridCol w="1111350">
                  <a:extLst>
                    <a:ext uri="{9D8B030D-6E8A-4147-A177-3AD203B41FA5}">
                      <a16:colId xmlns:a16="http://schemas.microsoft.com/office/drawing/2014/main" val="4229122758"/>
                    </a:ext>
                  </a:extLst>
                </a:gridCol>
              </a:tblGrid>
              <a:tr h="458202">
                <a:tc>
                  <a:txBody>
                    <a:bodyPr/>
                    <a:lstStyle/>
                    <a:p>
                      <a:endParaRPr lang="en-IN" dirty="0"/>
                    </a:p>
                  </a:txBody>
                  <a:tcPr/>
                </a:tc>
                <a:tc>
                  <a:txBody>
                    <a:bodyPr/>
                    <a:lstStyle/>
                    <a:p>
                      <a:r>
                        <a:rPr lang="en-IN" dirty="0"/>
                        <a:t>Number of facilities </a:t>
                      </a:r>
                    </a:p>
                  </a:txBody>
                  <a:tcPr/>
                </a:tc>
                <a:tc>
                  <a:txBody>
                    <a:bodyPr/>
                    <a:lstStyle/>
                    <a:p>
                      <a:r>
                        <a:rPr lang="en-IN" dirty="0"/>
                        <a:t>Capture Capacity (Mtpa)</a:t>
                      </a:r>
                    </a:p>
                  </a:txBody>
                  <a:tcPr/>
                </a:tc>
                <a:extLst>
                  <a:ext uri="{0D108BD9-81ED-4DB2-BD59-A6C34878D82A}">
                    <a16:rowId xmlns:a16="http://schemas.microsoft.com/office/drawing/2014/main" val="1962779102"/>
                  </a:ext>
                </a:extLst>
              </a:tr>
              <a:tr h="458202">
                <a:tc>
                  <a:txBody>
                    <a:bodyPr/>
                    <a:lstStyle/>
                    <a:p>
                      <a:r>
                        <a:rPr lang="en-IN" dirty="0"/>
                        <a:t>Operational </a:t>
                      </a:r>
                    </a:p>
                  </a:txBody>
                  <a:tcPr/>
                </a:tc>
                <a:tc>
                  <a:txBody>
                    <a:bodyPr/>
                    <a:lstStyle/>
                    <a:p>
                      <a:r>
                        <a:rPr lang="en-IN" dirty="0"/>
                        <a:t>27</a:t>
                      </a:r>
                    </a:p>
                  </a:txBody>
                  <a:tcPr/>
                </a:tc>
                <a:tc>
                  <a:txBody>
                    <a:bodyPr/>
                    <a:lstStyle/>
                    <a:p>
                      <a:r>
                        <a:rPr lang="en-IN" dirty="0"/>
                        <a:t>36.6</a:t>
                      </a:r>
                    </a:p>
                  </a:txBody>
                  <a:tcPr/>
                </a:tc>
                <a:extLst>
                  <a:ext uri="{0D108BD9-81ED-4DB2-BD59-A6C34878D82A}">
                    <a16:rowId xmlns:a16="http://schemas.microsoft.com/office/drawing/2014/main" val="1038006911"/>
                  </a:ext>
                </a:extLst>
              </a:tr>
              <a:tr h="458202">
                <a:tc>
                  <a:txBody>
                    <a:bodyPr/>
                    <a:lstStyle/>
                    <a:p>
                      <a:r>
                        <a:rPr lang="en-IN" dirty="0"/>
                        <a:t>In Construction </a:t>
                      </a:r>
                    </a:p>
                  </a:txBody>
                  <a:tcPr/>
                </a:tc>
                <a:tc>
                  <a:txBody>
                    <a:bodyPr/>
                    <a:lstStyle/>
                    <a:p>
                      <a:r>
                        <a:rPr lang="en-IN" dirty="0"/>
                        <a:t>4</a:t>
                      </a:r>
                    </a:p>
                  </a:txBody>
                  <a:tcPr/>
                </a:tc>
                <a:tc>
                  <a:txBody>
                    <a:bodyPr/>
                    <a:lstStyle/>
                    <a:p>
                      <a:r>
                        <a:rPr lang="en-IN" dirty="0"/>
                        <a:t>3.1</a:t>
                      </a:r>
                    </a:p>
                  </a:txBody>
                  <a:tcPr/>
                </a:tc>
                <a:extLst>
                  <a:ext uri="{0D108BD9-81ED-4DB2-BD59-A6C34878D82A}">
                    <a16:rowId xmlns:a16="http://schemas.microsoft.com/office/drawing/2014/main" val="548896633"/>
                  </a:ext>
                </a:extLst>
              </a:tr>
              <a:tr h="458202">
                <a:tc>
                  <a:txBody>
                    <a:bodyPr/>
                    <a:lstStyle/>
                    <a:p>
                      <a:r>
                        <a:rPr lang="en-IN" dirty="0"/>
                        <a:t>Advanced Development</a:t>
                      </a:r>
                    </a:p>
                  </a:txBody>
                  <a:tcPr/>
                </a:tc>
                <a:tc>
                  <a:txBody>
                    <a:bodyPr/>
                    <a:lstStyle/>
                    <a:p>
                      <a:r>
                        <a:rPr lang="en-IN" dirty="0"/>
                        <a:t>58</a:t>
                      </a:r>
                    </a:p>
                  </a:txBody>
                  <a:tcPr/>
                </a:tc>
                <a:tc>
                  <a:txBody>
                    <a:bodyPr/>
                    <a:lstStyle/>
                    <a:p>
                      <a:r>
                        <a:rPr lang="en-IN" dirty="0"/>
                        <a:t>46.7</a:t>
                      </a:r>
                    </a:p>
                  </a:txBody>
                  <a:tcPr/>
                </a:tc>
                <a:extLst>
                  <a:ext uri="{0D108BD9-81ED-4DB2-BD59-A6C34878D82A}">
                    <a16:rowId xmlns:a16="http://schemas.microsoft.com/office/drawing/2014/main" val="2087777693"/>
                  </a:ext>
                </a:extLst>
              </a:tr>
              <a:tr h="458202">
                <a:tc>
                  <a:txBody>
                    <a:bodyPr/>
                    <a:lstStyle/>
                    <a:p>
                      <a:r>
                        <a:rPr lang="en-IN" dirty="0"/>
                        <a:t>Early Development</a:t>
                      </a:r>
                    </a:p>
                  </a:txBody>
                  <a:tcPr/>
                </a:tc>
                <a:tc>
                  <a:txBody>
                    <a:bodyPr/>
                    <a:lstStyle/>
                    <a:p>
                      <a:r>
                        <a:rPr lang="en-IN" dirty="0"/>
                        <a:t>44</a:t>
                      </a:r>
                    </a:p>
                  </a:txBody>
                  <a:tcPr/>
                </a:tc>
                <a:tc>
                  <a:txBody>
                    <a:bodyPr/>
                    <a:lstStyle/>
                    <a:p>
                      <a:r>
                        <a:rPr lang="en-IN" dirty="0"/>
                        <a:t>60.9</a:t>
                      </a:r>
                    </a:p>
                  </a:txBody>
                  <a:tcPr/>
                </a:tc>
                <a:extLst>
                  <a:ext uri="{0D108BD9-81ED-4DB2-BD59-A6C34878D82A}">
                    <a16:rowId xmlns:a16="http://schemas.microsoft.com/office/drawing/2014/main" val="2344041769"/>
                  </a:ext>
                </a:extLst>
              </a:tr>
              <a:tr h="458202">
                <a:tc>
                  <a:txBody>
                    <a:bodyPr/>
                    <a:lstStyle/>
                    <a:p>
                      <a:r>
                        <a:rPr lang="en-IN" dirty="0"/>
                        <a:t>Operation Suspended</a:t>
                      </a:r>
                    </a:p>
                  </a:txBody>
                  <a:tcPr/>
                </a:tc>
                <a:tc>
                  <a:txBody>
                    <a:bodyPr/>
                    <a:lstStyle/>
                    <a:p>
                      <a:r>
                        <a:rPr lang="en-IN" dirty="0"/>
                        <a:t>2</a:t>
                      </a:r>
                    </a:p>
                  </a:txBody>
                  <a:tcPr/>
                </a:tc>
                <a:tc>
                  <a:txBody>
                    <a:bodyPr/>
                    <a:lstStyle/>
                    <a:p>
                      <a:r>
                        <a:rPr lang="en-IN" dirty="0"/>
                        <a:t>2.1</a:t>
                      </a:r>
                    </a:p>
                  </a:txBody>
                  <a:tcPr/>
                </a:tc>
                <a:extLst>
                  <a:ext uri="{0D108BD9-81ED-4DB2-BD59-A6C34878D82A}">
                    <a16:rowId xmlns:a16="http://schemas.microsoft.com/office/drawing/2014/main" val="3030692770"/>
                  </a:ext>
                </a:extLst>
              </a:tr>
              <a:tr h="458202">
                <a:tc>
                  <a:txBody>
                    <a:bodyPr/>
                    <a:lstStyle/>
                    <a:p>
                      <a:r>
                        <a:rPr lang="en-IN" b="1" dirty="0"/>
                        <a:t>Total</a:t>
                      </a:r>
                    </a:p>
                  </a:txBody>
                  <a:tcPr/>
                </a:tc>
                <a:tc>
                  <a:txBody>
                    <a:bodyPr/>
                    <a:lstStyle/>
                    <a:p>
                      <a:r>
                        <a:rPr lang="en-IN" b="1" dirty="0"/>
                        <a:t>135</a:t>
                      </a:r>
                    </a:p>
                  </a:txBody>
                  <a:tcPr/>
                </a:tc>
                <a:tc>
                  <a:txBody>
                    <a:bodyPr/>
                    <a:lstStyle/>
                    <a:p>
                      <a:r>
                        <a:rPr lang="en-IN" b="1" dirty="0"/>
                        <a:t>149.3</a:t>
                      </a:r>
                    </a:p>
                  </a:txBody>
                  <a:tcPr/>
                </a:tc>
                <a:extLst>
                  <a:ext uri="{0D108BD9-81ED-4DB2-BD59-A6C34878D82A}">
                    <a16:rowId xmlns:a16="http://schemas.microsoft.com/office/drawing/2014/main" val="4166878217"/>
                  </a:ext>
                </a:extLst>
              </a:tr>
            </a:tbl>
          </a:graphicData>
        </a:graphic>
      </p:graphicFrame>
      <p:pic>
        <p:nvPicPr>
          <p:cNvPr id="1026" name="Picture 2" descr="gartner hype cycle">
            <a:extLst>
              <a:ext uri="{FF2B5EF4-FFF2-40B4-BE49-F238E27FC236}">
                <a16:creationId xmlns:a16="http://schemas.microsoft.com/office/drawing/2014/main" id="{211385C4-7975-431D-8D0D-D078BC4B1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945" y="242537"/>
            <a:ext cx="9753600" cy="649605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6C8164F-A8CB-4003-928F-56C08895F918}"/>
              </a:ext>
            </a:extLst>
          </p:cNvPr>
          <p:cNvSpPr/>
          <p:nvPr/>
        </p:nvSpPr>
        <p:spPr>
          <a:xfrm>
            <a:off x="3212327" y="1140498"/>
            <a:ext cx="1550504" cy="1332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9CED531-9CAF-42C5-B7A1-DEC6CDE81F19}"/>
              </a:ext>
            </a:extLst>
          </p:cNvPr>
          <p:cNvSpPr txBox="1"/>
          <p:nvPr/>
        </p:nvSpPr>
        <p:spPr>
          <a:xfrm>
            <a:off x="7781715" y="955832"/>
            <a:ext cx="2386055"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wrap="square">
            <a:spAutoFit/>
          </a:bodyPr>
          <a:lstStyle/>
          <a:p>
            <a:r>
              <a:rPr lang="en-US" b="0" i="0" dirty="0">
                <a:solidFill>
                  <a:srgbClr val="1D1D1D"/>
                </a:solidFill>
                <a:effectLst/>
                <a:latin typeface="Open Sans" panose="020B0606030504020204" pitchFamily="34" charset="0"/>
              </a:rPr>
              <a:t>Gartner Hype Cycle</a:t>
            </a:r>
            <a:endParaRPr lang="en-US" dirty="0"/>
          </a:p>
        </p:txBody>
      </p:sp>
    </p:spTree>
    <p:extLst>
      <p:ext uri="{BB962C8B-B14F-4D97-AF65-F5344CB8AC3E}">
        <p14:creationId xmlns:p14="http://schemas.microsoft.com/office/powerpoint/2010/main" val="3663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Custom 1">
      <a:dk1>
        <a:sysClr val="windowText" lastClr="000000"/>
      </a:dk1>
      <a:lt1>
        <a:sysClr val="window" lastClr="FFFFFF"/>
      </a:lt1>
      <a:dk2>
        <a:srgbClr val="212121"/>
      </a:dk2>
      <a:lt2>
        <a:srgbClr val="636363"/>
      </a:lt2>
      <a:accent1>
        <a:srgbClr val="D81624"/>
      </a:accent1>
      <a:accent2>
        <a:srgbClr val="6B6B6B"/>
      </a:accent2>
      <a:accent3>
        <a:srgbClr val="00C6BB"/>
      </a:accent3>
      <a:accent4>
        <a:srgbClr val="6FEBA0"/>
      </a:accent4>
      <a:accent5>
        <a:srgbClr val="EF755F"/>
      </a:accent5>
      <a:accent6>
        <a:srgbClr val="ED515C"/>
      </a:accent6>
      <a:hlink>
        <a:srgbClr val="8F8F8F"/>
      </a:hlink>
      <a:folHlink>
        <a:srgbClr val="A5A5A5"/>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3397</TotalTime>
  <Words>2853</Words>
  <Application>Microsoft Office PowerPoint</Application>
  <PresentationFormat>Widescreen</PresentationFormat>
  <Paragraphs>722</Paragraphs>
  <Slides>38</Slides>
  <Notes>7</Notes>
  <HiddenSlides>0</HiddenSlides>
  <MMClips>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Calibri</vt:lpstr>
      <vt:lpstr>Calibri Light</vt:lpstr>
      <vt:lpstr>Century Gothic</vt:lpstr>
      <vt:lpstr>Gill Sans MT</vt:lpstr>
      <vt:lpstr>Open Sans</vt:lpstr>
      <vt:lpstr>Symbol</vt:lpstr>
      <vt:lpstr>Times New Roman</vt:lpstr>
      <vt:lpstr>Wingdings</vt:lpstr>
      <vt:lpstr>Office Theme</vt:lpstr>
      <vt:lpstr>Parcel</vt:lpstr>
      <vt:lpstr>Overview of the CO2 Storage Resources Management System Guidelines</vt:lpstr>
      <vt:lpstr>Outline</vt:lpstr>
      <vt:lpstr>Biden Administrations Priorities</vt:lpstr>
      <vt:lpstr>Renewables consumption grows fastest but remains far below petroleum and other liquids consumption in 2050</vt:lpstr>
      <vt:lpstr>Senate energy and water appropriations subcommittee  (Majority and Minority)</vt:lpstr>
      <vt:lpstr>Dr. Sally Benson: Deputy Director for Energy, Office of Science and Technology Policy at the White House; Chief Strategist for the Energy Transition </vt:lpstr>
      <vt:lpstr>Lifecycle of a CCS Project </vt:lpstr>
      <vt:lpstr>PowerPoint Presentation</vt:lpstr>
      <vt:lpstr>PowerPoint Presentation</vt:lpstr>
      <vt:lpstr>Storage Resources Management System (SRMS) Intended Users and Purpose</vt:lpstr>
      <vt:lpstr>SRMS and SRMS Guidelines: Development Process</vt:lpstr>
      <vt:lpstr>Storage Resources Management System (SRMS) Storable Quantities</vt:lpstr>
      <vt:lpstr>Storage Resources Management System (SRMS) Committee</vt:lpstr>
      <vt:lpstr>SRMS and SRMS-G Table of Content Comparison</vt:lpstr>
      <vt:lpstr>SRMS Structure:  Classification of Storable Quantities</vt:lpstr>
      <vt:lpstr>SRMS Structure:  Categorization of Storable Quantities</vt:lpstr>
      <vt:lpstr>Comparison to PRMS (left to right)</vt:lpstr>
      <vt:lpstr>Notable Addition to Guidelines:  Containment(not included in SRMS)</vt:lpstr>
      <vt:lpstr>PowerPoint Presentation</vt:lpstr>
      <vt:lpstr>PowerPoint Presentation</vt:lpstr>
      <vt:lpstr>PowerPoint Presentation</vt:lpstr>
      <vt:lpstr>PowerPoint Presentation</vt:lpstr>
      <vt:lpstr>Assumptions Common to the Examples</vt:lpstr>
      <vt:lpstr>Example SRMS Applications</vt:lpstr>
      <vt:lpstr>Regional Assessment: Notional Project</vt:lpstr>
      <vt:lpstr>Regional Assessment: Notional Project Use of New Data and New Analysis</vt:lpstr>
      <vt:lpstr>Site Selected, Well Drilled, Awaiting Management Commitment </vt:lpstr>
      <vt:lpstr>Active Injection: Defined, Management Approved Project</vt:lpstr>
      <vt:lpstr>Other Considerations</vt:lpstr>
      <vt:lpstr>PowerPoint Presentation</vt:lpstr>
      <vt:lpstr>PowerPoint Presentation</vt:lpstr>
      <vt:lpstr>Estimating Storable Quantities</vt:lpstr>
      <vt:lpstr>Other Economic Factors – Minimal Experience </vt:lpstr>
      <vt:lpstr>Summary of SRMS Applications Examples</vt:lpstr>
      <vt:lpstr>SRMS Usage: Expected Outcomes</vt:lpstr>
      <vt:lpstr>PowerPoint Presentation</vt:lpstr>
      <vt:lpstr>Acknowledgements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CO2 Storage Resources Management System: Development and Application</dc:title>
  <dc:creator>Frailey, Scott M</dc:creator>
  <cp:lastModifiedBy>Watson, Marshall</cp:lastModifiedBy>
  <cp:revision>32</cp:revision>
  <dcterms:created xsi:type="dcterms:W3CDTF">2021-04-10T20:14:28Z</dcterms:created>
  <dcterms:modified xsi:type="dcterms:W3CDTF">2022-06-14T06:50:45Z</dcterms:modified>
</cp:coreProperties>
</file>